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8"/>
  </p:notesMasterIdLst>
  <p:sldIdLst>
    <p:sldId id="256" r:id="rId2"/>
    <p:sldId id="258" r:id="rId3"/>
    <p:sldId id="260" r:id="rId4"/>
    <p:sldId id="330" r:id="rId5"/>
    <p:sldId id="331" r:id="rId6"/>
    <p:sldId id="338" r:id="rId7"/>
    <p:sldId id="336" r:id="rId8"/>
    <p:sldId id="337" r:id="rId9"/>
    <p:sldId id="339" r:id="rId10"/>
    <p:sldId id="306" r:id="rId11"/>
    <p:sldId id="322" r:id="rId12"/>
    <p:sldId id="323" r:id="rId13"/>
    <p:sldId id="309" r:id="rId14"/>
    <p:sldId id="332" r:id="rId15"/>
    <p:sldId id="310" r:id="rId16"/>
    <p:sldId id="312" r:id="rId17"/>
    <p:sldId id="334" r:id="rId18"/>
    <p:sldId id="335" r:id="rId19"/>
    <p:sldId id="333" r:id="rId20"/>
    <p:sldId id="326" r:id="rId21"/>
    <p:sldId id="327" r:id="rId22"/>
    <p:sldId id="340" r:id="rId23"/>
    <p:sldId id="329" r:id="rId24"/>
    <p:sldId id="328" r:id="rId25"/>
    <p:sldId id="318" r:id="rId26"/>
    <p:sldId id="319" r:id="rId27"/>
    <p:sldId id="344" r:id="rId28"/>
    <p:sldId id="345" r:id="rId29"/>
    <p:sldId id="346" r:id="rId30"/>
    <p:sldId id="347" r:id="rId31"/>
    <p:sldId id="348" r:id="rId32"/>
    <p:sldId id="349" r:id="rId33"/>
    <p:sldId id="351" r:id="rId34"/>
    <p:sldId id="341" r:id="rId35"/>
    <p:sldId id="343" r:id="rId36"/>
    <p:sldId id="282" r:id="rId37"/>
  </p:sldIdLst>
  <p:sldSz cx="9144000" cy="5143500" type="screen16x9"/>
  <p:notesSz cx="6858000" cy="9144000"/>
  <p:embeddedFontLst>
    <p:embeddedFont>
      <p:font typeface="Red Hat Display" charset="0"/>
      <p:regular r:id="rId39"/>
      <p:bold r:id="rId40"/>
      <p:italic r:id="rId41"/>
      <p:boldItalic r:id="rId42"/>
    </p:embeddedFont>
    <p:embeddedFont>
      <p:font typeface="Red Hat Display Medium" charset="0"/>
      <p:regular r:id="rId43"/>
      <p:bold r:id="rId44"/>
      <p:italic r:id="rId45"/>
      <p:boldItalic r:id="rId46"/>
    </p:embeddedFont>
    <p:embeddedFont>
      <p:font typeface="Montserrat Black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C9DC404-169D-4483-B354-A2CFFE680144}">
  <a:tblStyle styleId="{CC9DC404-169D-4483-B354-A2CFFE680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94660"/>
  </p:normalViewPr>
  <p:slideViewPr>
    <p:cSldViewPr snapToGrid="0">
      <p:cViewPr>
        <p:scale>
          <a:sx n="66" d="100"/>
          <a:sy n="66" d="100"/>
        </p:scale>
        <p:origin x="-564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0B224-152E-4E3E-BAA7-50CE7989D32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52E11E-A580-45D7-B27B-359FF8186030}">
      <dgm:prSet phldrT="[Text]"/>
      <dgm:spPr/>
      <dgm:t>
        <a:bodyPr/>
        <a:lstStyle/>
        <a:p>
          <a:r>
            <a:rPr lang="en-US" dirty="0" smtClean="0"/>
            <a:t>Requirement &amp; Data Collection</a:t>
          </a:r>
          <a:endParaRPr lang="en-US" dirty="0"/>
        </a:p>
      </dgm:t>
    </dgm:pt>
    <dgm:pt modelId="{1E10C208-5563-4374-836B-32AF6E28960D}" type="parTrans" cxnId="{C6842E71-A58A-41ED-A5E0-B9BB68A47855}">
      <dgm:prSet/>
      <dgm:spPr/>
      <dgm:t>
        <a:bodyPr/>
        <a:lstStyle/>
        <a:p>
          <a:endParaRPr lang="en-US"/>
        </a:p>
      </dgm:t>
    </dgm:pt>
    <dgm:pt modelId="{7E3A63F2-DADA-42D5-BE46-45C1E8EF12DB}" type="sibTrans" cxnId="{C6842E71-A58A-41ED-A5E0-B9BB68A47855}">
      <dgm:prSet/>
      <dgm:spPr/>
      <dgm:t>
        <a:bodyPr/>
        <a:lstStyle/>
        <a:p>
          <a:endParaRPr lang="en-US"/>
        </a:p>
      </dgm:t>
    </dgm:pt>
    <dgm:pt modelId="{47784AA1-F5EE-4D84-BA95-FA678F8E1D88}">
      <dgm:prSet phldrT="[Text]"/>
      <dgm:spPr/>
      <dgm:t>
        <a:bodyPr/>
        <a:lstStyle/>
        <a:p>
          <a:r>
            <a:rPr lang="en-US" dirty="0" smtClean="0"/>
            <a:t>Design (pipeline, UI, Model choice)</a:t>
          </a:r>
          <a:endParaRPr lang="en-US" dirty="0"/>
        </a:p>
      </dgm:t>
    </dgm:pt>
    <dgm:pt modelId="{D7438E2A-C294-40A1-BF2B-9F75F1A053CF}" type="parTrans" cxnId="{609CECBB-AA72-4F38-BE5D-7EBD6DC17D0D}">
      <dgm:prSet/>
      <dgm:spPr/>
      <dgm:t>
        <a:bodyPr/>
        <a:lstStyle/>
        <a:p>
          <a:endParaRPr lang="en-US"/>
        </a:p>
      </dgm:t>
    </dgm:pt>
    <dgm:pt modelId="{65BC3095-44CD-4091-A111-1FE408BF0F27}" type="sibTrans" cxnId="{609CECBB-AA72-4F38-BE5D-7EBD6DC17D0D}">
      <dgm:prSet/>
      <dgm:spPr/>
      <dgm:t>
        <a:bodyPr/>
        <a:lstStyle/>
        <a:p>
          <a:endParaRPr lang="en-US"/>
        </a:p>
      </dgm:t>
    </dgm:pt>
    <dgm:pt modelId="{229B4B15-DAE9-4385-AC6F-5BE70CF34A6C}">
      <dgm:prSet phldrT="[Text]" phldr="1"/>
      <dgm:spPr/>
      <dgm:t>
        <a:bodyPr/>
        <a:lstStyle/>
        <a:p>
          <a:endParaRPr lang="en-US"/>
        </a:p>
      </dgm:t>
    </dgm:pt>
    <dgm:pt modelId="{4C3D6AF9-036D-48D1-B36A-B92D3BC6B080}" type="parTrans" cxnId="{60C694BB-E48D-452A-8C39-D2373144D39B}">
      <dgm:prSet/>
      <dgm:spPr/>
      <dgm:t>
        <a:bodyPr/>
        <a:lstStyle/>
        <a:p>
          <a:endParaRPr lang="en-US"/>
        </a:p>
      </dgm:t>
    </dgm:pt>
    <dgm:pt modelId="{7CDE7A3D-A0F6-435E-8794-ECFC96975D08}" type="sibTrans" cxnId="{60C694BB-E48D-452A-8C39-D2373144D39B}">
      <dgm:prSet/>
      <dgm:spPr/>
      <dgm:t>
        <a:bodyPr/>
        <a:lstStyle/>
        <a:p>
          <a:endParaRPr lang="en-US"/>
        </a:p>
      </dgm:t>
    </dgm:pt>
    <dgm:pt modelId="{2D2C1079-3E5F-403F-B6CA-05012E9E7D2E}">
      <dgm:prSet/>
      <dgm:spPr/>
      <dgm:t>
        <a:bodyPr/>
        <a:lstStyle/>
        <a:p>
          <a:r>
            <a:rPr lang="en-US" dirty="0" smtClean="0"/>
            <a:t>Implementation (Image processing, feature extraction ,PCA , model)</a:t>
          </a:r>
          <a:endParaRPr lang="en-US" dirty="0"/>
        </a:p>
      </dgm:t>
    </dgm:pt>
    <dgm:pt modelId="{146E7E83-8A55-4865-8491-8039F88F562B}" type="parTrans" cxnId="{6A4B2D21-CB2C-4A51-95DD-DF7CF6064758}">
      <dgm:prSet/>
      <dgm:spPr/>
      <dgm:t>
        <a:bodyPr/>
        <a:lstStyle/>
        <a:p>
          <a:endParaRPr lang="en-US"/>
        </a:p>
      </dgm:t>
    </dgm:pt>
    <dgm:pt modelId="{466A5BC0-349A-4272-9272-F43C49C2B3A4}" type="sibTrans" cxnId="{6A4B2D21-CB2C-4A51-95DD-DF7CF6064758}">
      <dgm:prSet/>
      <dgm:spPr/>
      <dgm:t>
        <a:bodyPr/>
        <a:lstStyle/>
        <a:p>
          <a:endParaRPr lang="en-US"/>
        </a:p>
      </dgm:t>
    </dgm:pt>
    <dgm:pt modelId="{8C60FBB2-D495-4083-BAF1-897703FA3861}">
      <dgm:prSet phldrT="[Text]"/>
      <dgm:spPr/>
      <dgm:t>
        <a:bodyPr/>
        <a:lstStyle/>
        <a:p>
          <a:r>
            <a:rPr lang="en-US" dirty="0" smtClean="0"/>
            <a:t>Validation</a:t>
          </a:r>
          <a:r>
            <a:rPr lang="en-US" baseline="0" dirty="0" smtClean="0"/>
            <a:t> and Deployment</a:t>
          </a:r>
        </a:p>
      </dgm:t>
    </dgm:pt>
    <dgm:pt modelId="{72C01376-A4F0-4744-9A9A-392832E56C66}" type="parTrans" cxnId="{F1577C32-CA59-461A-96CB-9CB088CC795C}">
      <dgm:prSet/>
      <dgm:spPr/>
      <dgm:t>
        <a:bodyPr/>
        <a:lstStyle/>
        <a:p>
          <a:endParaRPr lang="en-US"/>
        </a:p>
      </dgm:t>
    </dgm:pt>
    <dgm:pt modelId="{7F5A379C-4A55-4E9D-9058-9F3146B164C3}" type="sibTrans" cxnId="{F1577C32-CA59-461A-96CB-9CB088CC795C}">
      <dgm:prSet/>
      <dgm:spPr/>
      <dgm:t>
        <a:bodyPr/>
        <a:lstStyle/>
        <a:p>
          <a:endParaRPr lang="en-US"/>
        </a:p>
      </dgm:t>
    </dgm:pt>
    <dgm:pt modelId="{E4269B29-A34B-4FB5-8842-29988DD5318F}">
      <dgm:prSet phldrT="[Text]"/>
      <dgm:spPr/>
      <dgm:t>
        <a:bodyPr/>
        <a:lstStyle/>
        <a:p>
          <a:r>
            <a:rPr lang="en-US" dirty="0" smtClean="0"/>
            <a:t>Maintenance (Model updates, UI refinements, performance tuning).</a:t>
          </a:r>
          <a:endParaRPr lang="en-US" dirty="0"/>
        </a:p>
      </dgm:t>
    </dgm:pt>
    <dgm:pt modelId="{1C825679-F508-428A-9B09-94C598E94B6E}" type="parTrans" cxnId="{D695BCAC-71DD-49E4-8857-7F1A4B7BDAA2}">
      <dgm:prSet/>
      <dgm:spPr/>
      <dgm:t>
        <a:bodyPr/>
        <a:lstStyle/>
        <a:p>
          <a:endParaRPr lang="en-US"/>
        </a:p>
      </dgm:t>
    </dgm:pt>
    <dgm:pt modelId="{AD52A3C7-5AC7-4B78-BACF-8DBC3C093140}" type="sibTrans" cxnId="{D695BCAC-71DD-49E4-8857-7F1A4B7BDAA2}">
      <dgm:prSet/>
      <dgm:spPr/>
      <dgm:t>
        <a:bodyPr/>
        <a:lstStyle/>
        <a:p>
          <a:endParaRPr lang="en-US"/>
        </a:p>
      </dgm:t>
    </dgm:pt>
    <dgm:pt modelId="{15E2C586-9878-482B-9D77-21A47F619B28}">
      <dgm:prSet/>
      <dgm:spPr/>
      <dgm:t>
        <a:bodyPr/>
        <a:lstStyle/>
        <a:p>
          <a:endParaRPr lang="en-US"/>
        </a:p>
      </dgm:t>
    </dgm:pt>
    <dgm:pt modelId="{289EFDC3-6E24-42C0-AF47-E5E8EDAF2E72}" type="parTrans" cxnId="{26A1F7AA-C003-467A-9BDE-6C00579272B0}">
      <dgm:prSet/>
      <dgm:spPr/>
      <dgm:t>
        <a:bodyPr/>
        <a:lstStyle/>
        <a:p>
          <a:endParaRPr lang="en-US"/>
        </a:p>
      </dgm:t>
    </dgm:pt>
    <dgm:pt modelId="{5AE5DF25-3488-45D7-812A-2765A49C43F6}" type="sibTrans" cxnId="{26A1F7AA-C003-467A-9BDE-6C00579272B0}">
      <dgm:prSet/>
      <dgm:spPr/>
      <dgm:t>
        <a:bodyPr/>
        <a:lstStyle/>
        <a:p>
          <a:endParaRPr lang="en-US"/>
        </a:p>
      </dgm:t>
    </dgm:pt>
    <dgm:pt modelId="{7956E38D-F4D3-48D9-BC8C-0387605491A5}">
      <dgm:prSet phldrT="[Text]" phldr="1"/>
      <dgm:spPr/>
      <dgm:t>
        <a:bodyPr/>
        <a:lstStyle/>
        <a:p>
          <a:endParaRPr lang="en-US"/>
        </a:p>
      </dgm:t>
    </dgm:pt>
    <dgm:pt modelId="{60A9C50E-B872-4B73-92F2-FBF6E56DBBB0}" type="parTrans" cxnId="{D37FB42A-2870-4DE5-AF23-F99D5C03B5EC}">
      <dgm:prSet/>
      <dgm:spPr/>
      <dgm:t>
        <a:bodyPr/>
        <a:lstStyle/>
        <a:p>
          <a:endParaRPr lang="en-US"/>
        </a:p>
      </dgm:t>
    </dgm:pt>
    <dgm:pt modelId="{FEE147AE-1E0F-4B26-8E1A-F1A79A2B106F}" type="sibTrans" cxnId="{D37FB42A-2870-4DE5-AF23-F99D5C03B5EC}">
      <dgm:prSet/>
      <dgm:spPr/>
      <dgm:t>
        <a:bodyPr/>
        <a:lstStyle/>
        <a:p>
          <a:endParaRPr lang="en-US"/>
        </a:p>
      </dgm:t>
    </dgm:pt>
    <dgm:pt modelId="{09934990-76A0-45D1-A585-99CAD186B3AE}" type="pres">
      <dgm:prSet presAssocID="{3850B224-152E-4E3E-BAA7-50CE7989D32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A784B-ECF8-4917-9F42-C6514D6DBE30}" type="pres">
      <dgm:prSet presAssocID="{3850B224-152E-4E3E-BAA7-50CE7989D320}" presName="dummyMaxCanvas" presStyleCnt="0">
        <dgm:presLayoutVars/>
      </dgm:prSet>
      <dgm:spPr/>
    </dgm:pt>
    <dgm:pt modelId="{FA11DD7C-ED9B-49FE-AA2E-0F3BF931A963}" type="pres">
      <dgm:prSet presAssocID="{3850B224-152E-4E3E-BAA7-50CE7989D320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BDE59-F465-4AC3-92E0-5583808127E1}" type="pres">
      <dgm:prSet presAssocID="{3850B224-152E-4E3E-BAA7-50CE7989D320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76DA-D00E-4ED3-9D81-100BA14E2336}" type="pres">
      <dgm:prSet presAssocID="{3850B224-152E-4E3E-BAA7-50CE7989D320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E35E8-A396-4725-9AC4-4E694D4CEEB9}" type="pres">
      <dgm:prSet presAssocID="{3850B224-152E-4E3E-BAA7-50CE7989D320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5D51D-6F8B-4E0C-99FA-2D3D58885ED4}" type="pres">
      <dgm:prSet presAssocID="{3850B224-152E-4E3E-BAA7-50CE7989D320}" presName="FiveNodes_5" presStyleLbl="node1" presStyleIdx="4" presStyleCnt="5" custLinFactNeighborX="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41896-86A2-4011-95AF-521119A51C12}" type="pres">
      <dgm:prSet presAssocID="{3850B224-152E-4E3E-BAA7-50CE7989D320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56BDC-41BC-4E08-8C23-ECD9B57DE0F0}" type="pres">
      <dgm:prSet presAssocID="{3850B224-152E-4E3E-BAA7-50CE7989D320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D97CB-3BD6-4A9B-A6B8-992A1DF59C23}" type="pres">
      <dgm:prSet presAssocID="{3850B224-152E-4E3E-BAA7-50CE7989D320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D2306-3755-4EF6-A6ED-2824AAD09322}" type="pres">
      <dgm:prSet presAssocID="{3850B224-152E-4E3E-BAA7-50CE7989D320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C2E51-5A90-4395-B146-E251F11C9797}" type="pres">
      <dgm:prSet presAssocID="{3850B224-152E-4E3E-BAA7-50CE7989D320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8542C-B4B8-4FCB-B155-5660F44F3A99}" type="pres">
      <dgm:prSet presAssocID="{3850B224-152E-4E3E-BAA7-50CE7989D320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B3264-9E4D-457C-92F3-F4EE4AA5010F}" type="pres">
      <dgm:prSet presAssocID="{3850B224-152E-4E3E-BAA7-50CE7989D320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F3CA6-9713-4FBD-9FCB-97BD394486E0}" type="pres">
      <dgm:prSet presAssocID="{3850B224-152E-4E3E-BAA7-50CE7989D320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5312A0-FAEB-4114-A915-1D5F09FD35DC}" type="pres">
      <dgm:prSet presAssocID="{3850B224-152E-4E3E-BAA7-50CE7989D320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CC6743-0372-441E-8FEF-2CAD97779BE2}" type="presOf" srcId="{466A5BC0-349A-4272-9272-F43C49C2B3A4}" destId="{FA6D97CB-3BD6-4A9B-A6B8-992A1DF59C23}" srcOrd="0" destOrd="0" presId="urn:microsoft.com/office/officeart/2005/8/layout/vProcess5"/>
    <dgm:cxn modelId="{609CECBB-AA72-4F38-BE5D-7EBD6DC17D0D}" srcId="{3850B224-152E-4E3E-BAA7-50CE7989D320}" destId="{47784AA1-F5EE-4D84-BA95-FA678F8E1D88}" srcOrd="1" destOrd="0" parTransId="{D7438E2A-C294-40A1-BF2B-9F75F1A053CF}" sibTransId="{65BC3095-44CD-4091-A111-1FE408BF0F27}"/>
    <dgm:cxn modelId="{60C694BB-E48D-452A-8C39-D2373144D39B}" srcId="{3850B224-152E-4E3E-BAA7-50CE7989D320}" destId="{229B4B15-DAE9-4385-AC6F-5BE70CF34A6C}" srcOrd="7" destOrd="0" parTransId="{4C3D6AF9-036D-48D1-B36A-B92D3BC6B080}" sibTransId="{7CDE7A3D-A0F6-435E-8794-ECFC96975D08}"/>
    <dgm:cxn modelId="{44FE7164-9320-45BC-AEA3-E98A5ED9061A}" type="presOf" srcId="{7E3A63F2-DADA-42D5-BE46-45C1E8EF12DB}" destId="{92841896-86A2-4011-95AF-521119A51C12}" srcOrd="0" destOrd="0" presId="urn:microsoft.com/office/officeart/2005/8/layout/vProcess5"/>
    <dgm:cxn modelId="{3CC23472-B097-4C74-97B1-B1C67D71E3E3}" type="presOf" srcId="{65BC3095-44CD-4091-A111-1FE408BF0F27}" destId="{0A156BDC-41BC-4E08-8C23-ECD9B57DE0F0}" srcOrd="0" destOrd="0" presId="urn:microsoft.com/office/officeart/2005/8/layout/vProcess5"/>
    <dgm:cxn modelId="{D37FB42A-2870-4DE5-AF23-F99D5C03B5EC}" srcId="{3850B224-152E-4E3E-BAA7-50CE7989D320}" destId="{7956E38D-F4D3-48D9-BC8C-0387605491A5}" srcOrd="6" destOrd="0" parTransId="{60A9C50E-B872-4B73-92F2-FBF6E56DBBB0}" sibTransId="{FEE147AE-1E0F-4B26-8E1A-F1A79A2B106F}"/>
    <dgm:cxn modelId="{4C0AD562-DFA4-48FB-85E5-413FFB5B622C}" type="presOf" srcId="{47784AA1-F5EE-4D84-BA95-FA678F8E1D88}" destId="{DC6BDE59-F465-4AC3-92E0-5583808127E1}" srcOrd="0" destOrd="0" presId="urn:microsoft.com/office/officeart/2005/8/layout/vProcess5"/>
    <dgm:cxn modelId="{D695BCAC-71DD-49E4-8857-7F1A4B7BDAA2}" srcId="{3850B224-152E-4E3E-BAA7-50CE7989D320}" destId="{E4269B29-A34B-4FB5-8842-29988DD5318F}" srcOrd="4" destOrd="0" parTransId="{1C825679-F508-428A-9B09-94C598E94B6E}" sibTransId="{AD52A3C7-5AC7-4B78-BACF-8DBC3C093140}"/>
    <dgm:cxn modelId="{ECF6E8DD-0120-4C62-AB0A-E4E42D7881EF}" type="presOf" srcId="{D452E11E-A580-45D7-B27B-359FF8186030}" destId="{FA11DD7C-ED9B-49FE-AA2E-0F3BF931A963}" srcOrd="0" destOrd="0" presId="urn:microsoft.com/office/officeart/2005/8/layout/vProcess5"/>
    <dgm:cxn modelId="{26A1F7AA-C003-467A-9BDE-6C00579272B0}" srcId="{3850B224-152E-4E3E-BAA7-50CE7989D320}" destId="{15E2C586-9878-482B-9D77-21A47F619B28}" srcOrd="5" destOrd="0" parTransId="{289EFDC3-6E24-42C0-AF47-E5E8EDAF2E72}" sibTransId="{5AE5DF25-3488-45D7-812A-2765A49C43F6}"/>
    <dgm:cxn modelId="{34120924-4AE4-4865-BE71-654935100831}" type="presOf" srcId="{7F5A379C-4A55-4E9D-9058-9F3146B164C3}" destId="{56BD2306-3755-4EF6-A6ED-2824AAD09322}" srcOrd="0" destOrd="0" presId="urn:microsoft.com/office/officeart/2005/8/layout/vProcess5"/>
    <dgm:cxn modelId="{A3A357F7-2105-4925-BFC1-C48A20D12AC6}" type="presOf" srcId="{E4269B29-A34B-4FB5-8842-29988DD5318F}" destId="{AC5312A0-FAEB-4114-A915-1D5F09FD35DC}" srcOrd="1" destOrd="0" presId="urn:microsoft.com/office/officeart/2005/8/layout/vProcess5"/>
    <dgm:cxn modelId="{7AF20D0F-FC57-4A7E-8909-A8367CA4064A}" type="presOf" srcId="{47784AA1-F5EE-4D84-BA95-FA678F8E1D88}" destId="{73C8542C-B4B8-4FCB-B155-5660F44F3A99}" srcOrd="1" destOrd="0" presId="urn:microsoft.com/office/officeart/2005/8/layout/vProcess5"/>
    <dgm:cxn modelId="{5B741DDB-F978-4042-8561-493F3C7ED961}" type="presOf" srcId="{E4269B29-A34B-4FB5-8842-29988DD5318F}" destId="{D955D51D-6F8B-4E0C-99FA-2D3D58885ED4}" srcOrd="0" destOrd="0" presId="urn:microsoft.com/office/officeart/2005/8/layout/vProcess5"/>
    <dgm:cxn modelId="{9E977A1D-9978-4C2C-859F-29F72631A963}" type="presOf" srcId="{2D2C1079-3E5F-403F-B6CA-05012E9E7D2E}" destId="{012B3264-9E4D-457C-92F3-F4EE4AA5010F}" srcOrd="1" destOrd="0" presId="urn:microsoft.com/office/officeart/2005/8/layout/vProcess5"/>
    <dgm:cxn modelId="{F1577C32-CA59-461A-96CB-9CB088CC795C}" srcId="{3850B224-152E-4E3E-BAA7-50CE7989D320}" destId="{8C60FBB2-D495-4083-BAF1-897703FA3861}" srcOrd="3" destOrd="0" parTransId="{72C01376-A4F0-4744-9A9A-392832E56C66}" sibTransId="{7F5A379C-4A55-4E9D-9058-9F3146B164C3}"/>
    <dgm:cxn modelId="{3A2B0DD9-3D6E-4814-8399-807AD89A92B9}" type="presOf" srcId="{3850B224-152E-4E3E-BAA7-50CE7989D320}" destId="{09934990-76A0-45D1-A585-99CAD186B3AE}" srcOrd="0" destOrd="0" presId="urn:microsoft.com/office/officeart/2005/8/layout/vProcess5"/>
    <dgm:cxn modelId="{4A9D862F-E11A-49A7-9FCB-A9124FDD1557}" type="presOf" srcId="{8C60FBB2-D495-4083-BAF1-897703FA3861}" destId="{3B3F3CA6-9713-4FBD-9FCB-97BD394486E0}" srcOrd="1" destOrd="0" presId="urn:microsoft.com/office/officeart/2005/8/layout/vProcess5"/>
    <dgm:cxn modelId="{97FF3599-88D2-4D12-81DC-4C995441FEB8}" type="presOf" srcId="{D452E11E-A580-45D7-B27B-359FF8186030}" destId="{F79C2E51-5A90-4395-B146-E251F11C9797}" srcOrd="1" destOrd="0" presId="urn:microsoft.com/office/officeart/2005/8/layout/vProcess5"/>
    <dgm:cxn modelId="{10A33D43-3FC1-4C51-93C4-ECB8E343F65A}" type="presOf" srcId="{2D2C1079-3E5F-403F-B6CA-05012E9E7D2E}" destId="{B9EC76DA-D00E-4ED3-9D81-100BA14E2336}" srcOrd="0" destOrd="0" presId="urn:microsoft.com/office/officeart/2005/8/layout/vProcess5"/>
    <dgm:cxn modelId="{6A4B2D21-CB2C-4A51-95DD-DF7CF6064758}" srcId="{3850B224-152E-4E3E-BAA7-50CE7989D320}" destId="{2D2C1079-3E5F-403F-B6CA-05012E9E7D2E}" srcOrd="2" destOrd="0" parTransId="{146E7E83-8A55-4865-8491-8039F88F562B}" sibTransId="{466A5BC0-349A-4272-9272-F43C49C2B3A4}"/>
    <dgm:cxn modelId="{C6842E71-A58A-41ED-A5E0-B9BB68A47855}" srcId="{3850B224-152E-4E3E-BAA7-50CE7989D320}" destId="{D452E11E-A580-45D7-B27B-359FF8186030}" srcOrd="0" destOrd="0" parTransId="{1E10C208-5563-4374-836B-32AF6E28960D}" sibTransId="{7E3A63F2-DADA-42D5-BE46-45C1E8EF12DB}"/>
    <dgm:cxn modelId="{A9ECF92D-9E39-47C3-9843-344892DDD571}" type="presOf" srcId="{8C60FBB2-D495-4083-BAF1-897703FA3861}" destId="{1E6E35E8-A396-4725-9AC4-4E694D4CEEB9}" srcOrd="0" destOrd="0" presId="urn:microsoft.com/office/officeart/2005/8/layout/vProcess5"/>
    <dgm:cxn modelId="{2F3BA4F0-1D1D-438E-8370-DEF27E3CF45F}" type="presParOf" srcId="{09934990-76A0-45D1-A585-99CAD186B3AE}" destId="{F99A784B-ECF8-4917-9F42-C6514D6DBE30}" srcOrd="0" destOrd="0" presId="urn:microsoft.com/office/officeart/2005/8/layout/vProcess5"/>
    <dgm:cxn modelId="{73D34817-7486-4647-8F66-FB465D76B892}" type="presParOf" srcId="{09934990-76A0-45D1-A585-99CAD186B3AE}" destId="{FA11DD7C-ED9B-49FE-AA2E-0F3BF931A963}" srcOrd="1" destOrd="0" presId="urn:microsoft.com/office/officeart/2005/8/layout/vProcess5"/>
    <dgm:cxn modelId="{89ECA267-E3AB-495A-ACEE-F8D6EBE79053}" type="presParOf" srcId="{09934990-76A0-45D1-A585-99CAD186B3AE}" destId="{DC6BDE59-F465-4AC3-92E0-5583808127E1}" srcOrd="2" destOrd="0" presId="urn:microsoft.com/office/officeart/2005/8/layout/vProcess5"/>
    <dgm:cxn modelId="{7E0D6C58-A779-43B9-B946-7717252D5893}" type="presParOf" srcId="{09934990-76A0-45D1-A585-99CAD186B3AE}" destId="{B9EC76DA-D00E-4ED3-9D81-100BA14E2336}" srcOrd="3" destOrd="0" presId="urn:microsoft.com/office/officeart/2005/8/layout/vProcess5"/>
    <dgm:cxn modelId="{8DAD66CA-1E90-4298-992E-F77144FDEC4C}" type="presParOf" srcId="{09934990-76A0-45D1-A585-99CAD186B3AE}" destId="{1E6E35E8-A396-4725-9AC4-4E694D4CEEB9}" srcOrd="4" destOrd="0" presId="urn:microsoft.com/office/officeart/2005/8/layout/vProcess5"/>
    <dgm:cxn modelId="{0D625D33-8310-4133-9E23-9EBE53510130}" type="presParOf" srcId="{09934990-76A0-45D1-A585-99CAD186B3AE}" destId="{D955D51D-6F8B-4E0C-99FA-2D3D58885ED4}" srcOrd="5" destOrd="0" presId="urn:microsoft.com/office/officeart/2005/8/layout/vProcess5"/>
    <dgm:cxn modelId="{6639D6E2-5A97-4FEC-8F1B-6AE5A4D48423}" type="presParOf" srcId="{09934990-76A0-45D1-A585-99CAD186B3AE}" destId="{92841896-86A2-4011-95AF-521119A51C12}" srcOrd="6" destOrd="0" presId="urn:microsoft.com/office/officeart/2005/8/layout/vProcess5"/>
    <dgm:cxn modelId="{0CE9AEDA-94C6-4CE0-ADB6-EF2F7CFCF55C}" type="presParOf" srcId="{09934990-76A0-45D1-A585-99CAD186B3AE}" destId="{0A156BDC-41BC-4E08-8C23-ECD9B57DE0F0}" srcOrd="7" destOrd="0" presId="urn:microsoft.com/office/officeart/2005/8/layout/vProcess5"/>
    <dgm:cxn modelId="{B3CA4F28-296F-4848-B16A-6F42CF219B8A}" type="presParOf" srcId="{09934990-76A0-45D1-A585-99CAD186B3AE}" destId="{FA6D97CB-3BD6-4A9B-A6B8-992A1DF59C23}" srcOrd="8" destOrd="0" presId="urn:microsoft.com/office/officeart/2005/8/layout/vProcess5"/>
    <dgm:cxn modelId="{C039F83F-500E-4162-9C8D-5BD5BBABEF65}" type="presParOf" srcId="{09934990-76A0-45D1-A585-99CAD186B3AE}" destId="{56BD2306-3755-4EF6-A6ED-2824AAD09322}" srcOrd="9" destOrd="0" presId="urn:microsoft.com/office/officeart/2005/8/layout/vProcess5"/>
    <dgm:cxn modelId="{3B5F6C7A-C540-4F13-B218-820FBDFD77BC}" type="presParOf" srcId="{09934990-76A0-45D1-A585-99CAD186B3AE}" destId="{F79C2E51-5A90-4395-B146-E251F11C9797}" srcOrd="10" destOrd="0" presId="urn:microsoft.com/office/officeart/2005/8/layout/vProcess5"/>
    <dgm:cxn modelId="{EDD6AF07-6663-4801-BC24-333929E80F21}" type="presParOf" srcId="{09934990-76A0-45D1-A585-99CAD186B3AE}" destId="{73C8542C-B4B8-4FCB-B155-5660F44F3A99}" srcOrd="11" destOrd="0" presId="urn:microsoft.com/office/officeart/2005/8/layout/vProcess5"/>
    <dgm:cxn modelId="{86322B76-0A97-44CF-B81C-2C5A4834DFAA}" type="presParOf" srcId="{09934990-76A0-45D1-A585-99CAD186B3AE}" destId="{012B3264-9E4D-457C-92F3-F4EE4AA5010F}" srcOrd="12" destOrd="0" presId="urn:microsoft.com/office/officeart/2005/8/layout/vProcess5"/>
    <dgm:cxn modelId="{8264CC36-D6CC-46D3-89CD-013E5945B8C7}" type="presParOf" srcId="{09934990-76A0-45D1-A585-99CAD186B3AE}" destId="{3B3F3CA6-9713-4FBD-9FCB-97BD394486E0}" srcOrd="13" destOrd="0" presId="urn:microsoft.com/office/officeart/2005/8/layout/vProcess5"/>
    <dgm:cxn modelId="{B8252A02-A04D-4549-A64E-DD5514E4FB9F}" type="presParOf" srcId="{09934990-76A0-45D1-A585-99CAD186B3AE}" destId="{AC5312A0-FAEB-4114-A915-1D5F09FD35D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1DD7C-ED9B-49FE-AA2E-0F3BF931A963}">
      <dsp:nvSpPr>
        <dsp:cNvPr id="0" name=""/>
        <dsp:cNvSpPr/>
      </dsp:nvSpPr>
      <dsp:spPr>
        <a:xfrm>
          <a:off x="0" y="0"/>
          <a:ext cx="4143002" cy="719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Requirement &amp; Data Collection</a:t>
          </a:r>
          <a:endParaRPr lang="en-US" sz="1600" kern="1200" dirty="0"/>
        </a:p>
      </dsp:txBody>
      <dsp:txXfrm>
        <a:off x="21059" y="21059"/>
        <a:ext cx="3283014" cy="676889"/>
      </dsp:txXfrm>
    </dsp:sp>
    <dsp:sp modelId="{DC6BDE59-F465-4AC3-92E0-5583808127E1}">
      <dsp:nvSpPr>
        <dsp:cNvPr id="0" name=""/>
        <dsp:cNvSpPr/>
      </dsp:nvSpPr>
      <dsp:spPr>
        <a:xfrm>
          <a:off x="309380" y="818869"/>
          <a:ext cx="4143002" cy="719007"/>
        </a:xfrm>
        <a:prstGeom prst="roundRect">
          <a:avLst>
            <a:gd name="adj" fmla="val 10000"/>
          </a:avLst>
        </a:prstGeom>
        <a:solidFill>
          <a:schemeClr val="accent2">
            <a:hueOff val="-46300"/>
            <a:satOff val="-1557"/>
            <a:lumOff val="-57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Design (pipeline, UI, Model choice)</a:t>
          </a:r>
          <a:endParaRPr lang="en-US" sz="1600" kern="1200" dirty="0"/>
        </a:p>
      </dsp:txBody>
      <dsp:txXfrm>
        <a:off x="330439" y="839928"/>
        <a:ext cx="3324150" cy="676889"/>
      </dsp:txXfrm>
    </dsp:sp>
    <dsp:sp modelId="{B9EC76DA-D00E-4ED3-9D81-100BA14E2336}">
      <dsp:nvSpPr>
        <dsp:cNvPr id="0" name=""/>
        <dsp:cNvSpPr/>
      </dsp:nvSpPr>
      <dsp:spPr>
        <a:xfrm>
          <a:off x="618760" y="1637738"/>
          <a:ext cx="4143002" cy="719007"/>
        </a:xfrm>
        <a:prstGeom prst="roundRect">
          <a:avLst>
            <a:gd name="adj" fmla="val 10000"/>
          </a:avLst>
        </a:prstGeom>
        <a:solidFill>
          <a:schemeClr val="accent2">
            <a:hueOff val="-92599"/>
            <a:satOff val="-3115"/>
            <a:lumOff val="-11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Implementation (Image processing, feature extraction ,PCA , model)</a:t>
          </a:r>
          <a:endParaRPr lang="en-US" sz="1600" kern="1200" dirty="0"/>
        </a:p>
      </dsp:txBody>
      <dsp:txXfrm>
        <a:off x="639819" y="1658797"/>
        <a:ext cx="3324150" cy="676889"/>
      </dsp:txXfrm>
    </dsp:sp>
    <dsp:sp modelId="{1E6E35E8-A396-4725-9AC4-4E694D4CEEB9}">
      <dsp:nvSpPr>
        <dsp:cNvPr id="0" name=""/>
        <dsp:cNvSpPr/>
      </dsp:nvSpPr>
      <dsp:spPr>
        <a:xfrm>
          <a:off x="928140" y="2456607"/>
          <a:ext cx="4143002" cy="719007"/>
        </a:xfrm>
        <a:prstGeom prst="roundRect">
          <a:avLst>
            <a:gd name="adj" fmla="val 10000"/>
          </a:avLst>
        </a:prstGeom>
        <a:solidFill>
          <a:schemeClr val="accent2">
            <a:hueOff val="-138899"/>
            <a:satOff val="-4672"/>
            <a:lumOff val="-172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Validation</a:t>
          </a:r>
          <a:r>
            <a:rPr lang="en-US" sz="1600" kern="1200" baseline="0" dirty="0" smtClean="0"/>
            <a:t> and Deployment</a:t>
          </a:r>
        </a:p>
      </dsp:txBody>
      <dsp:txXfrm>
        <a:off x="949199" y="2477666"/>
        <a:ext cx="3324150" cy="676889"/>
      </dsp:txXfrm>
    </dsp:sp>
    <dsp:sp modelId="{D955D51D-6F8B-4E0C-99FA-2D3D58885ED4}">
      <dsp:nvSpPr>
        <dsp:cNvPr id="0" name=""/>
        <dsp:cNvSpPr/>
      </dsp:nvSpPr>
      <dsp:spPr>
        <a:xfrm>
          <a:off x="1237520" y="3275476"/>
          <a:ext cx="4143002" cy="719007"/>
        </a:xfrm>
        <a:prstGeom prst="roundRect">
          <a:avLst>
            <a:gd name="adj" fmla="val 10000"/>
          </a:avLst>
        </a:prstGeom>
        <a:solidFill>
          <a:schemeClr val="accent2">
            <a:hueOff val="-185198"/>
            <a:satOff val="-6229"/>
            <a:lumOff val="-2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Maintenance (Model updates, UI refinements, performance tuning).</a:t>
          </a:r>
          <a:endParaRPr lang="en-US" sz="1600" kern="1200" dirty="0"/>
        </a:p>
      </dsp:txBody>
      <dsp:txXfrm>
        <a:off x="1258579" y="3296535"/>
        <a:ext cx="3324150" cy="676889"/>
      </dsp:txXfrm>
    </dsp:sp>
    <dsp:sp modelId="{92841896-86A2-4011-95AF-521119A51C12}">
      <dsp:nvSpPr>
        <dsp:cNvPr id="0" name=""/>
        <dsp:cNvSpPr/>
      </dsp:nvSpPr>
      <dsp:spPr>
        <a:xfrm>
          <a:off x="3675648" y="525274"/>
          <a:ext cx="467354" cy="4673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80803" y="525274"/>
        <a:ext cx="257044" cy="351684"/>
      </dsp:txXfrm>
    </dsp:sp>
    <dsp:sp modelId="{0A156BDC-41BC-4E08-8C23-ECD9B57DE0F0}">
      <dsp:nvSpPr>
        <dsp:cNvPr id="0" name=""/>
        <dsp:cNvSpPr/>
      </dsp:nvSpPr>
      <dsp:spPr>
        <a:xfrm>
          <a:off x="3985028" y="1344143"/>
          <a:ext cx="467354" cy="4673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5486"/>
            <a:satOff val="-4493"/>
            <a:lumOff val="-189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05486"/>
              <a:satOff val="-4493"/>
              <a:lumOff val="-18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90183" y="1344143"/>
        <a:ext cx="257044" cy="351684"/>
      </dsp:txXfrm>
    </dsp:sp>
    <dsp:sp modelId="{FA6D97CB-3BD6-4A9B-A6B8-992A1DF59C23}">
      <dsp:nvSpPr>
        <dsp:cNvPr id="0" name=""/>
        <dsp:cNvSpPr/>
      </dsp:nvSpPr>
      <dsp:spPr>
        <a:xfrm>
          <a:off x="4294408" y="2151029"/>
          <a:ext cx="467354" cy="4673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10971"/>
            <a:satOff val="-8986"/>
            <a:lumOff val="-378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210971"/>
              <a:satOff val="-8986"/>
              <a:lumOff val="-3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399563" y="2151029"/>
        <a:ext cx="257044" cy="351684"/>
      </dsp:txXfrm>
    </dsp:sp>
    <dsp:sp modelId="{56BD2306-3755-4EF6-A6ED-2824AAD09322}">
      <dsp:nvSpPr>
        <dsp:cNvPr id="0" name=""/>
        <dsp:cNvSpPr/>
      </dsp:nvSpPr>
      <dsp:spPr>
        <a:xfrm>
          <a:off x="4603788" y="2977887"/>
          <a:ext cx="467354" cy="4673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16457"/>
            <a:satOff val="-13479"/>
            <a:lumOff val="-567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316457"/>
              <a:satOff val="-13479"/>
              <a:lumOff val="-5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708943" y="2977887"/>
        <a:ext cx="257044" cy="351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8734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13c4c420b8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13c4c420b8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3c4c420b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9" name="Google Shape;3929;g13c4c420b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g13c63a93943_3_27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2" name="Google Shape;4392;g13c63a93943_3_27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3c4c420b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3c4c420b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Google Shape;5077;g13c63a93943_3_27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8" name="Google Shape;5078;g13c63a93943_3_27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9300" y="922313"/>
            <a:ext cx="4297800" cy="21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 idx="2"/>
          </p:nvPr>
        </p:nvSpPr>
        <p:spPr>
          <a:xfrm>
            <a:off x="789300" y="3153438"/>
            <a:ext cx="42978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5500" y="3841238"/>
            <a:ext cx="37425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1176704" y="243350"/>
            <a:ext cx="23403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467250" y="-103637"/>
            <a:ext cx="904875" cy="928325"/>
            <a:chOff x="1054075" y="2178525"/>
            <a:chExt cx="904875" cy="928325"/>
          </a:xfrm>
        </p:grpSpPr>
        <p:sp>
          <p:nvSpPr>
            <p:cNvPr id="14" name="Google Shape;14;p2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2"/>
          <p:cNvSpPr/>
          <p:nvPr/>
        </p:nvSpPr>
        <p:spPr>
          <a:xfrm>
            <a:off x="-554754" y="4349180"/>
            <a:ext cx="1378500" cy="13785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28"/>
          <p:cNvSpPr/>
          <p:nvPr/>
        </p:nvSpPr>
        <p:spPr>
          <a:xfrm>
            <a:off x="-770951" y="4043399"/>
            <a:ext cx="2012400" cy="20124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28"/>
          <p:cNvSpPr/>
          <p:nvPr/>
        </p:nvSpPr>
        <p:spPr>
          <a:xfrm flipH="1">
            <a:off x="803847" y="4719323"/>
            <a:ext cx="904800" cy="904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8"/>
          <p:cNvSpPr/>
          <p:nvPr/>
        </p:nvSpPr>
        <p:spPr>
          <a:xfrm flipH="1">
            <a:off x="7516173" y="4719320"/>
            <a:ext cx="748200" cy="7482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8" name="Google Shape;3608;p28"/>
          <p:cNvGrpSpPr/>
          <p:nvPr/>
        </p:nvGrpSpPr>
        <p:grpSpPr>
          <a:xfrm>
            <a:off x="-328756" y="279198"/>
            <a:ext cx="904875" cy="928325"/>
            <a:chOff x="4059176" y="156948"/>
            <a:chExt cx="904875" cy="928325"/>
          </a:xfrm>
        </p:grpSpPr>
        <p:sp>
          <p:nvSpPr>
            <p:cNvPr id="3609" name="Google Shape;3609;p28"/>
            <p:cNvSpPr/>
            <p:nvPr/>
          </p:nvSpPr>
          <p:spPr>
            <a:xfrm>
              <a:off x="4938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8"/>
            <p:cNvSpPr/>
            <p:nvPr/>
          </p:nvSpPr>
          <p:spPr>
            <a:xfrm>
              <a:off x="4938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8"/>
            <p:cNvSpPr/>
            <p:nvPr/>
          </p:nvSpPr>
          <p:spPr>
            <a:xfrm>
              <a:off x="4938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8"/>
            <p:cNvSpPr/>
            <p:nvPr/>
          </p:nvSpPr>
          <p:spPr>
            <a:xfrm>
              <a:off x="4938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8"/>
            <p:cNvSpPr/>
            <p:nvPr/>
          </p:nvSpPr>
          <p:spPr>
            <a:xfrm>
              <a:off x="4938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8"/>
            <p:cNvSpPr/>
            <p:nvPr/>
          </p:nvSpPr>
          <p:spPr>
            <a:xfrm>
              <a:off x="4938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8"/>
            <p:cNvSpPr/>
            <p:nvPr/>
          </p:nvSpPr>
          <p:spPr>
            <a:xfrm>
              <a:off x="4938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8"/>
            <p:cNvSpPr/>
            <p:nvPr/>
          </p:nvSpPr>
          <p:spPr>
            <a:xfrm>
              <a:off x="4812826" y="156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8"/>
            <p:cNvSpPr/>
            <p:nvPr/>
          </p:nvSpPr>
          <p:spPr>
            <a:xfrm>
              <a:off x="4812826" y="3075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8"/>
            <p:cNvSpPr/>
            <p:nvPr/>
          </p:nvSpPr>
          <p:spPr>
            <a:xfrm>
              <a:off x="4812826" y="457548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8"/>
            <p:cNvSpPr/>
            <p:nvPr/>
          </p:nvSpPr>
          <p:spPr>
            <a:xfrm>
              <a:off x="4812826" y="6081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8"/>
            <p:cNvSpPr/>
            <p:nvPr/>
          </p:nvSpPr>
          <p:spPr>
            <a:xfrm>
              <a:off x="4812826" y="758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8"/>
            <p:cNvSpPr/>
            <p:nvPr/>
          </p:nvSpPr>
          <p:spPr>
            <a:xfrm>
              <a:off x="4812826" y="908723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8"/>
            <p:cNvSpPr/>
            <p:nvPr/>
          </p:nvSpPr>
          <p:spPr>
            <a:xfrm>
              <a:off x="4812826" y="105932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8"/>
            <p:cNvSpPr/>
            <p:nvPr/>
          </p:nvSpPr>
          <p:spPr>
            <a:xfrm>
              <a:off x="4686901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8"/>
            <p:cNvSpPr/>
            <p:nvPr/>
          </p:nvSpPr>
          <p:spPr>
            <a:xfrm>
              <a:off x="4686901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8"/>
            <p:cNvSpPr/>
            <p:nvPr/>
          </p:nvSpPr>
          <p:spPr>
            <a:xfrm>
              <a:off x="4686901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8"/>
            <p:cNvSpPr/>
            <p:nvPr/>
          </p:nvSpPr>
          <p:spPr>
            <a:xfrm>
              <a:off x="4686901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8"/>
            <p:cNvSpPr/>
            <p:nvPr/>
          </p:nvSpPr>
          <p:spPr>
            <a:xfrm>
              <a:off x="4686901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8"/>
            <p:cNvSpPr/>
            <p:nvPr/>
          </p:nvSpPr>
          <p:spPr>
            <a:xfrm>
              <a:off x="4686901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8"/>
            <p:cNvSpPr/>
            <p:nvPr/>
          </p:nvSpPr>
          <p:spPr>
            <a:xfrm>
              <a:off x="4686901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8"/>
            <p:cNvSpPr/>
            <p:nvPr/>
          </p:nvSpPr>
          <p:spPr>
            <a:xfrm>
              <a:off x="45616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8"/>
            <p:cNvSpPr/>
            <p:nvPr/>
          </p:nvSpPr>
          <p:spPr>
            <a:xfrm>
              <a:off x="45616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8"/>
            <p:cNvSpPr/>
            <p:nvPr/>
          </p:nvSpPr>
          <p:spPr>
            <a:xfrm>
              <a:off x="45616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8"/>
            <p:cNvSpPr/>
            <p:nvPr/>
          </p:nvSpPr>
          <p:spPr>
            <a:xfrm>
              <a:off x="45616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8"/>
            <p:cNvSpPr/>
            <p:nvPr/>
          </p:nvSpPr>
          <p:spPr>
            <a:xfrm>
              <a:off x="45616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8"/>
            <p:cNvSpPr/>
            <p:nvPr/>
          </p:nvSpPr>
          <p:spPr>
            <a:xfrm>
              <a:off x="45616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8"/>
            <p:cNvSpPr/>
            <p:nvPr/>
          </p:nvSpPr>
          <p:spPr>
            <a:xfrm>
              <a:off x="45616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8"/>
            <p:cNvSpPr/>
            <p:nvPr/>
          </p:nvSpPr>
          <p:spPr>
            <a:xfrm>
              <a:off x="44363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8"/>
            <p:cNvSpPr/>
            <p:nvPr/>
          </p:nvSpPr>
          <p:spPr>
            <a:xfrm>
              <a:off x="44363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8"/>
            <p:cNvSpPr/>
            <p:nvPr/>
          </p:nvSpPr>
          <p:spPr>
            <a:xfrm>
              <a:off x="44363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8"/>
            <p:cNvSpPr/>
            <p:nvPr/>
          </p:nvSpPr>
          <p:spPr>
            <a:xfrm>
              <a:off x="44363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8"/>
            <p:cNvSpPr/>
            <p:nvPr/>
          </p:nvSpPr>
          <p:spPr>
            <a:xfrm>
              <a:off x="44363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8"/>
            <p:cNvSpPr/>
            <p:nvPr/>
          </p:nvSpPr>
          <p:spPr>
            <a:xfrm>
              <a:off x="44363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8"/>
            <p:cNvSpPr/>
            <p:nvPr/>
          </p:nvSpPr>
          <p:spPr>
            <a:xfrm>
              <a:off x="44363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8"/>
            <p:cNvSpPr/>
            <p:nvPr/>
          </p:nvSpPr>
          <p:spPr>
            <a:xfrm>
              <a:off x="43104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8"/>
            <p:cNvSpPr/>
            <p:nvPr/>
          </p:nvSpPr>
          <p:spPr>
            <a:xfrm>
              <a:off x="43104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8"/>
            <p:cNvSpPr/>
            <p:nvPr/>
          </p:nvSpPr>
          <p:spPr>
            <a:xfrm>
              <a:off x="43104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8"/>
            <p:cNvSpPr/>
            <p:nvPr/>
          </p:nvSpPr>
          <p:spPr>
            <a:xfrm>
              <a:off x="43104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8"/>
            <p:cNvSpPr/>
            <p:nvPr/>
          </p:nvSpPr>
          <p:spPr>
            <a:xfrm>
              <a:off x="43104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8"/>
            <p:cNvSpPr/>
            <p:nvPr/>
          </p:nvSpPr>
          <p:spPr>
            <a:xfrm>
              <a:off x="43104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8"/>
            <p:cNvSpPr/>
            <p:nvPr/>
          </p:nvSpPr>
          <p:spPr>
            <a:xfrm>
              <a:off x="43104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8"/>
            <p:cNvSpPr/>
            <p:nvPr/>
          </p:nvSpPr>
          <p:spPr>
            <a:xfrm>
              <a:off x="4185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8"/>
            <p:cNvSpPr/>
            <p:nvPr/>
          </p:nvSpPr>
          <p:spPr>
            <a:xfrm>
              <a:off x="4185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8"/>
            <p:cNvSpPr/>
            <p:nvPr/>
          </p:nvSpPr>
          <p:spPr>
            <a:xfrm>
              <a:off x="4185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8"/>
            <p:cNvSpPr/>
            <p:nvPr/>
          </p:nvSpPr>
          <p:spPr>
            <a:xfrm>
              <a:off x="4185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8"/>
            <p:cNvSpPr/>
            <p:nvPr/>
          </p:nvSpPr>
          <p:spPr>
            <a:xfrm>
              <a:off x="4185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8"/>
            <p:cNvSpPr/>
            <p:nvPr/>
          </p:nvSpPr>
          <p:spPr>
            <a:xfrm>
              <a:off x="4185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8"/>
            <p:cNvSpPr/>
            <p:nvPr/>
          </p:nvSpPr>
          <p:spPr>
            <a:xfrm>
              <a:off x="4185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8"/>
            <p:cNvSpPr/>
            <p:nvPr/>
          </p:nvSpPr>
          <p:spPr>
            <a:xfrm>
              <a:off x="4059176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8"/>
            <p:cNvSpPr/>
            <p:nvPr/>
          </p:nvSpPr>
          <p:spPr>
            <a:xfrm>
              <a:off x="4059176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8"/>
            <p:cNvSpPr/>
            <p:nvPr/>
          </p:nvSpPr>
          <p:spPr>
            <a:xfrm>
              <a:off x="4059176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8"/>
            <p:cNvSpPr/>
            <p:nvPr/>
          </p:nvSpPr>
          <p:spPr>
            <a:xfrm>
              <a:off x="4059176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8"/>
            <p:cNvSpPr/>
            <p:nvPr/>
          </p:nvSpPr>
          <p:spPr>
            <a:xfrm>
              <a:off x="4059176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8"/>
            <p:cNvSpPr/>
            <p:nvPr/>
          </p:nvSpPr>
          <p:spPr>
            <a:xfrm>
              <a:off x="4059176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8"/>
            <p:cNvSpPr/>
            <p:nvPr/>
          </p:nvSpPr>
          <p:spPr>
            <a:xfrm>
              <a:off x="4059176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5" name="Google Shape;3665;p28"/>
          <p:cNvGrpSpPr/>
          <p:nvPr/>
        </p:nvGrpSpPr>
        <p:grpSpPr>
          <a:xfrm>
            <a:off x="8591231" y="669573"/>
            <a:ext cx="627750" cy="2647950"/>
            <a:chOff x="6189926" y="212373"/>
            <a:chExt cx="627750" cy="2647950"/>
          </a:xfrm>
        </p:grpSpPr>
        <p:sp>
          <p:nvSpPr>
            <p:cNvPr id="3666" name="Google Shape;3666;p28"/>
            <p:cNvSpPr/>
            <p:nvPr/>
          </p:nvSpPr>
          <p:spPr>
            <a:xfrm rot="5400000">
              <a:off x="67917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8"/>
            <p:cNvSpPr/>
            <p:nvPr/>
          </p:nvSpPr>
          <p:spPr>
            <a:xfrm rot="5400000">
              <a:off x="66411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8"/>
            <p:cNvSpPr/>
            <p:nvPr/>
          </p:nvSpPr>
          <p:spPr>
            <a:xfrm rot="5400000">
              <a:off x="6490826" y="2081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8"/>
            <p:cNvSpPr/>
            <p:nvPr/>
          </p:nvSpPr>
          <p:spPr>
            <a:xfrm rot="5400000">
              <a:off x="63405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8"/>
            <p:cNvSpPr/>
            <p:nvPr/>
          </p:nvSpPr>
          <p:spPr>
            <a:xfrm rot="5400000">
              <a:off x="6189926" y="2081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8"/>
            <p:cNvSpPr/>
            <p:nvPr/>
          </p:nvSpPr>
          <p:spPr>
            <a:xfrm rot="5400000">
              <a:off x="67917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8"/>
            <p:cNvSpPr/>
            <p:nvPr/>
          </p:nvSpPr>
          <p:spPr>
            <a:xfrm rot="5400000">
              <a:off x="66411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8"/>
            <p:cNvSpPr/>
            <p:nvPr/>
          </p:nvSpPr>
          <p:spPr>
            <a:xfrm rot="5400000">
              <a:off x="6490839" y="1955786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8"/>
            <p:cNvSpPr/>
            <p:nvPr/>
          </p:nvSpPr>
          <p:spPr>
            <a:xfrm rot="5400000">
              <a:off x="63405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8"/>
            <p:cNvSpPr/>
            <p:nvPr/>
          </p:nvSpPr>
          <p:spPr>
            <a:xfrm rot="5400000">
              <a:off x="6189939" y="1956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8"/>
            <p:cNvSpPr/>
            <p:nvPr/>
          </p:nvSpPr>
          <p:spPr>
            <a:xfrm rot="5400000">
              <a:off x="67914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8"/>
            <p:cNvSpPr/>
            <p:nvPr/>
          </p:nvSpPr>
          <p:spPr>
            <a:xfrm rot="5400000">
              <a:off x="66408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8"/>
            <p:cNvSpPr/>
            <p:nvPr/>
          </p:nvSpPr>
          <p:spPr>
            <a:xfrm rot="5400000">
              <a:off x="6490514" y="18301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8"/>
            <p:cNvSpPr/>
            <p:nvPr/>
          </p:nvSpPr>
          <p:spPr>
            <a:xfrm rot="5400000">
              <a:off x="63402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8"/>
            <p:cNvSpPr/>
            <p:nvPr/>
          </p:nvSpPr>
          <p:spPr>
            <a:xfrm rot="5400000">
              <a:off x="6189614" y="1830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8"/>
            <p:cNvSpPr/>
            <p:nvPr/>
          </p:nvSpPr>
          <p:spPr>
            <a:xfrm rot="5400000">
              <a:off x="67917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8"/>
            <p:cNvSpPr/>
            <p:nvPr/>
          </p:nvSpPr>
          <p:spPr>
            <a:xfrm rot="5400000">
              <a:off x="66411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8"/>
            <p:cNvSpPr/>
            <p:nvPr/>
          </p:nvSpPr>
          <p:spPr>
            <a:xfrm rot="5400000">
              <a:off x="6490826" y="17045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8"/>
            <p:cNvSpPr/>
            <p:nvPr/>
          </p:nvSpPr>
          <p:spPr>
            <a:xfrm rot="5400000">
              <a:off x="63405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8"/>
            <p:cNvSpPr/>
            <p:nvPr/>
          </p:nvSpPr>
          <p:spPr>
            <a:xfrm rot="5400000">
              <a:off x="6189926" y="1704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8"/>
            <p:cNvSpPr/>
            <p:nvPr/>
          </p:nvSpPr>
          <p:spPr>
            <a:xfrm rot="5400000">
              <a:off x="67917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8"/>
            <p:cNvSpPr/>
            <p:nvPr/>
          </p:nvSpPr>
          <p:spPr>
            <a:xfrm rot="5400000">
              <a:off x="66411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8"/>
            <p:cNvSpPr/>
            <p:nvPr/>
          </p:nvSpPr>
          <p:spPr>
            <a:xfrm rot="5400000">
              <a:off x="6490826" y="15792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8"/>
            <p:cNvSpPr/>
            <p:nvPr/>
          </p:nvSpPr>
          <p:spPr>
            <a:xfrm rot="5400000">
              <a:off x="63405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8"/>
            <p:cNvSpPr/>
            <p:nvPr/>
          </p:nvSpPr>
          <p:spPr>
            <a:xfrm rot="5400000">
              <a:off x="6189926" y="1579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8"/>
            <p:cNvSpPr/>
            <p:nvPr/>
          </p:nvSpPr>
          <p:spPr>
            <a:xfrm rot="5400000">
              <a:off x="67917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8"/>
            <p:cNvSpPr/>
            <p:nvPr/>
          </p:nvSpPr>
          <p:spPr>
            <a:xfrm rot="5400000">
              <a:off x="66411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8"/>
            <p:cNvSpPr/>
            <p:nvPr/>
          </p:nvSpPr>
          <p:spPr>
            <a:xfrm rot="5400000">
              <a:off x="6490826" y="14533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8"/>
            <p:cNvSpPr/>
            <p:nvPr/>
          </p:nvSpPr>
          <p:spPr>
            <a:xfrm rot="5400000">
              <a:off x="63405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8"/>
            <p:cNvSpPr/>
            <p:nvPr/>
          </p:nvSpPr>
          <p:spPr>
            <a:xfrm rot="5400000">
              <a:off x="6189926" y="1453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8"/>
            <p:cNvSpPr/>
            <p:nvPr/>
          </p:nvSpPr>
          <p:spPr>
            <a:xfrm rot="5400000">
              <a:off x="67917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8"/>
            <p:cNvSpPr/>
            <p:nvPr/>
          </p:nvSpPr>
          <p:spPr>
            <a:xfrm rot="5400000">
              <a:off x="66411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8"/>
            <p:cNvSpPr/>
            <p:nvPr/>
          </p:nvSpPr>
          <p:spPr>
            <a:xfrm rot="5400000">
              <a:off x="6490826" y="1328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8"/>
            <p:cNvSpPr/>
            <p:nvPr/>
          </p:nvSpPr>
          <p:spPr>
            <a:xfrm rot="5400000">
              <a:off x="63405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8"/>
            <p:cNvSpPr/>
            <p:nvPr/>
          </p:nvSpPr>
          <p:spPr>
            <a:xfrm rot="5400000">
              <a:off x="6189926" y="1328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8"/>
            <p:cNvSpPr/>
            <p:nvPr/>
          </p:nvSpPr>
          <p:spPr>
            <a:xfrm rot="5400000">
              <a:off x="67914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8"/>
            <p:cNvSpPr/>
            <p:nvPr/>
          </p:nvSpPr>
          <p:spPr>
            <a:xfrm rot="5400000">
              <a:off x="66408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8"/>
            <p:cNvSpPr/>
            <p:nvPr/>
          </p:nvSpPr>
          <p:spPr>
            <a:xfrm rot="5400000">
              <a:off x="6490514" y="1202461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8"/>
            <p:cNvSpPr/>
            <p:nvPr/>
          </p:nvSpPr>
          <p:spPr>
            <a:xfrm rot="5400000">
              <a:off x="63402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8"/>
            <p:cNvSpPr/>
            <p:nvPr/>
          </p:nvSpPr>
          <p:spPr>
            <a:xfrm rot="5400000">
              <a:off x="6189614" y="120276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8"/>
            <p:cNvSpPr/>
            <p:nvPr/>
          </p:nvSpPr>
          <p:spPr>
            <a:xfrm rot="5400000">
              <a:off x="67917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8"/>
            <p:cNvSpPr/>
            <p:nvPr/>
          </p:nvSpPr>
          <p:spPr>
            <a:xfrm rot="5400000">
              <a:off x="66411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8"/>
            <p:cNvSpPr/>
            <p:nvPr/>
          </p:nvSpPr>
          <p:spPr>
            <a:xfrm rot="5400000">
              <a:off x="6490826" y="10909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8"/>
            <p:cNvSpPr/>
            <p:nvPr/>
          </p:nvSpPr>
          <p:spPr>
            <a:xfrm rot="5400000">
              <a:off x="63405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8"/>
            <p:cNvSpPr/>
            <p:nvPr/>
          </p:nvSpPr>
          <p:spPr>
            <a:xfrm rot="5400000">
              <a:off x="6189926" y="1091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8"/>
            <p:cNvSpPr/>
            <p:nvPr/>
          </p:nvSpPr>
          <p:spPr>
            <a:xfrm rot="5400000">
              <a:off x="67917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8"/>
            <p:cNvSpPr/>
            <p:nvPr/>
          </p:nvSpPr>
          <p:spPr>
            <a:xfrm rot="5400000">
              <a:off x="66411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8"/>
            <p:cNvSpPr/>
            <p:nvPr/>
          </p:nvSpPr>
          <p:spPr>
            <a:xfrm rot="5400000">
              <a:off x="6490839" y="965711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8"/>
            <p:cNvSpPr/>
            <p:nvPr/>
          </p:nvSpPr>
          <p:spPr>
            <a:xfrm rot="5400000">
              <a:off x="63405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8"/>
            <p:cNvSpPr/>
            <p:nvPr/>
          </p:nvSpPr>
          <p:spPr>
            <a:xfrm rot="5400000">
              <a:off x="6189939" y="966011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8"/>
            <p:cNvSpPr/>
            <p:nvPr/>
          </p:nvSpPr>
          <p:spPr>
            <a:xfrm rot="5400000">
              <a:off x="67914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8"/>
            <p:cNvSpPr/>
            <p:nvPr/>
          </p:nvSpPr>
          <p:spPr>
            <a:xfrm rot="5400000">
              <a:off x="66408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8"/>
            <p:cNvSpPr/>
            <p:nvPr/>
          </p:nvSpPr>
          <p:spPr>
            <a:xfrm rot="5400000">
              <a:off x="6490514" y="840111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8"/>
            <p:cNvSpPr/>
            <p:nvPr/>
          </p:nvSpPr>
          <p:spPr>
            <a:xfrm rot="5400000">
              <a:off x="63402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8"/>
            <p:cNvSpPr/>
            <p:nvPr/>
          </p:nvSpPr>
          <p:spPr>
            <a:xfrm rot="5400000">
              <a:off x="6189614" y="840411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8"/>
            <p:cNvSpPr/>
            <p:nvPr/>
          </p:nvSpPr>
          <p:spPr>
            <a:xfrm rot="5400000">
              <a:off x="67917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8"/>
            <p:cNvSpPr/>
            <p:nvPr/>
          </p:nvSpPr>
          <p:spPr>
            <a:xfrm rot="5400000">
              <a:off x="66411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8"/>
            <p:cNvSpPr/>
            <p:nvPr/>
          </p:nvSpPr>
          <p:spPr>
            <a:xfrm rot="5400000">
              <a:off x="6490826" y="7144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8"/>
            <p:cNvSpPr/>
            <p:nvPr/>
          </p:nvSpPr>
          <p:spPr>
            <a:xfrm rot="5400000">
              <a:off x="63405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8"/>
            <p:cNvSpPr/>
            <p:nvPr/>
          </p:nvSpPr>
          <p:spPr>
            <a:xfrm rot="5400000">
              <a:off x="6189926" y="7147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8"/>
            <p:cNvSpPr/>
            <p:nvPr/>
          </p:nvSpPr>
          <p:spPr>
            <a:xfrm rot="5400000">
              <a:off x="67917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8"/>
            <p:cNvSpPr/>
            <p:nvPr/>
          </p:nvSpPr>
          <p:spPr>
            <a:xfrm rot="5400000">
              <a:off x="66411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8"/>
            <p:cNvSpPr/>
            <p:nvPr/>
          </p:nvSpPr>
          <p:spPr>
            <a:xfrm rot="5400000">
              <a:off x="6490826" y="5891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8"/>
            <p:cNvSpPr/>
            <p:nvPr/>
          </p:nvSpPr>
          <p:spPr>
            <a:xfrm rot="5400000">
              <a:off x="63405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8"/>
            <p:cNvSpPr/>
            <p:nvPr/>
          </p:nvSpPr>
          <p:spPr>
            <a:xfrm rot="5400000">
              <a:off x="6189926" y="5894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8"/>
            <p:cNvSpPr/>
            <p:nvPr/>
          </p:nvSpPr>
          <p:spPr>
            <a:xfrm rot="5400000">
              <a:off x="67917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8"/>
            <p:cNvSpPr/>
            <p:nvPr/>
          </p:nvSpPr>
          <p:spPr>
            <a:xfrm rot="5400000">
              <a:off x="66411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8"/>
            <p:cNvSpPr/>
            <p:nvPr/>
          </p:nvSpPr>
          <p:spPr>
            <a:xfrm rot="5400000">
              <a:off x="6490826" y="4632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8"/>
            <p:cNvSpPr/>
            <p:nvPr/>
          </p:nvSpPr>
          <p:spPr>
            <a:xfrm rot="5400000">
              <a:off x="63405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8"/>
            <p:cNvSpPr/>
            <p:nvPr/>
          </p:nvSpPr>
          <p:spPr>
            <a:xfrm rot="5400000">
              <a:off x="6189926" y="4635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8"/>
            <p:cNvSpPr/>
            <p:nvPr/>
          </p:nvSpPr>
          <p:spPr>
            <a:xfrm rot="5400000">
              <a:off x="67917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8"/>
            <p:cNvSpPr/>
            <p:nvPr/>
          </p:nvSpPr>
          <p:spPr>
            <a:xfrm rot="5400000">
              <a:off x="66411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8"/>
            <p:cNvSpPr/>
            <p:nvPr/>
          </p:nvSpPr>
          <p:spPr>
            <a:xfrm rot="5400000">
              <a:off x="6490826" y="33799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8"/>
            <p:cNvSpPr/>
            <p:nvPr/>
          </p:nvSpPr>
          <p:spPr>
            <a:xfrm rot="5400000">
              <a:off x="63405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8"/>
            <p:cNvSpPr/>
            <p:nvPr/>
          </p:nvSpPr>
          <p:spPr>
            <a:xfrm rot="5400000">
              <a:off x="6189926" y="33829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8"/>
            <p:cNvSpPr/>
            <p:nvPr/>
          </p:nvSpPr>
          <p:spPr>
            <a:xfrm rot="5400000">
              <a:off x="67914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8"/>
            <p:cNvSpPr/>
            <p:nvPr/>
          </p:nvSpPr>
          <p:spPr>
            <a:xfrm rot="5400000">
              <a:off x="66408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8"/>
            <p:cNvSpPr/>
            <p:nvPr/>
          </p:nvSpPr>
          <p:spPr>
            <a:xfrm rot="5400000">
              <a:off x="6490514" y="2123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8"/>
            <p:cNvSpPr/>
            <p:nvPr/>
          </p:nvSpPr>
          <p:spPr>
            <a:xfrm rot="5400000">
              <a:off x="63402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8"/>
            <p:cNvSpPr/>
            <p:nvPr/>
          </p:nvSpPr>
          <p:spPr>
            <a:xfrm rot="5400000">
              <a:off x="6189614" y="2126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8"/>
            <p:cNvSpPr/>
            <p:nvPr/>
          </p:nvSpPr>
          <p:spPr>
            <a:xfrm rot="5400000">
              <a:off x="67917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8"/>
            <p:cNvSpPr/>
            <p:nvPr/>
          </p:nvSpPr>
          <p:spPr>
            <a:xfrm rot="5400000">
              <a:off x="66411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8"/>
            <p:cNvSpPr/>
            <p:nvPr/>
          </p:nvSpPr>
          <p:spPr>
            <a:xfrm rot="5400000">
              <a:off x="6490826" y="28340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8"/>
            <p:cNvSpPr/>
            <p:nvPr/>
          </p:nvSpPr>
          <p:spPr>
            <a:xfrm rot="5400000">
              <a:off x="63405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8"/>
            <p:cNvSpPr/>
            <p:nvPr/>
          </p:nvSpPr>
          <p:spPr>
            <a:xfrm rot="5400000">
              <a:off x="6189926" y="28343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8"/>
            <p:cNvSpPr/>
            <p:nvPr/>
          </p:nvSpPr>
          <p:spPr>
            <a:xfrm rot="5400000">
              <a:off x="67917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8"/>
            <p:cNvSpPr/>
            <p:nvPr/>
          </p:nvSpPr>
          <p:spPr>
            <a:xfrm rot="5400000">
              <a:off x="66411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8"/>
            <p:cNvSpPr/>
            <p:nvPr/>
          </p:nvSpPr>
          <p:spPr>
            <a:xfrm rot="5400000">
              <a:off x="6490839" y="2708786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8"/>
            <p:cNvSpPr/>
            <p:nvPr/>
          </p:nvSpPr>
          <p:spPr>
            <a:xfrm rot="5400000">
              <a:off x="63405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8"/>
            <p:cNvSpPr/>
            <p:nvPr/>
          </p:nvSpPr>
          <p:spPr>
            <a:xfrm rot="5400000">
              <a:off x="6189939" y="2709086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8"/>
            <p:cNvSpPr/>
            <p:nvPr/>
          </p:nvSpPr>
          <p:spPr>
            <a:xfrm rot="5400000">
              <a:off x="67914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8"/>
            <p:cNvSpPr/>
            <p:nvPr/>
          </p:nvSpPr>
          <p:spPr>
            <a:xfrm rot="5400000">
              <a:off x="66408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8"/>
            <p:cNvSpPr/>
            <p:nvPr/>
          </p:nvSpPr>
          <p:spPr>
            <a:xfrm rot="5400000">
              <a:off x="6490514" y="2583186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8"/>
            <p:cNvSpPr/>
            <p:nvPr/>
          </p:nvSpPr>
          <p:spPr>
            <a:xfrm rot="5400000">
              <a:off x="63402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8"/>
            <p:cNvSpPr/>
            <p:nvPr/>
          </p:nvSpPr>
          <p:spPr>
            <a:xfrm rot="5400000">
              <a:off x="6189614" y="2583486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8"/>
            <p:cNvSpPr/>
            <p:nvPr/>
          </p:nvSpPr>
          <p:spPr>
            <a:xfrm rot="5400000">
              <a:off x="67917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8"/>
            <p:cNvSpPr/>
            <p:nvPr/>
          </p:nvSpPr>
          <p:spPr>
            <a:xfrm rot="5400000">
              <a:off x="66411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8"/>
            <p:cNvSpPr/>
            <p:nvPr/>
          </p:nvSpPr>
          <p:spPr>
            <a:xfrm rot="5400000">
              <a:off x="6490826" y="24575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8"/>
            <p:cNvSpPr/>
            <p:nvPr/>
          </p:nvSpPr>
          <p:spPr>
            <a:xfrm rot="5400000">
              <a:off x="63405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8"/>
            <p:cNvSpPr/>
            <p:nvPr/>
          </p:nvSpPr>
          <p:spPr>
            <a:xfrm rot="5400000">
              <a:off x="6189926" y="24578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8"/>
            <p:cNvSpPr/>
            <p:nvPr/>
          </p:nvSpPr>
          <p:spPr>
            <a:xfrm rot="5400000">
              <a:off x="67917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8"/>
            <p:cNvSpPr/>
            <p:nvPr/>
          </p:nvSpPr>
          <p:spPr>
            <a:xfrm rot="5400000">
              <a:off x="66411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8"/>
            <p:cNvSpPr/>
            <p:nvPr/>
          </p:nvSpPr>
          <p:spPr>
            <a:xfrm rot="5400000">
              <a:off x="6490826" y="23322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8"/>
            <p:cNvSpPr/>
            <p:nvPr/>
          </p:nvSpPr>
          <p:spPr>
            <a:xfrm rot="5400000">
              <a:off x="63405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8"/>
            <p:cNvSpPr/>
            <p:nvPr/>
          </p:nvSpPr>
          <p:spPr>
            <a:xfrm rot="5400000">
              <a:off x="6189926" y="23325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8"/>
            <p:cNvSpPr/>
            <p:nvPr/>
          </p:nvSpPr>
          <p:spPr>
            <a:xfrm rot="5400000">
              <a:off x="67917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8"/>
            <p:cNvSpPr/>
            <p:nvPr/>
          </p:nvSpPr>
          <p:spPr>
            <a:xfrm rot="5400000">
              <a:off x="66411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8"/>
            <p:cNvSpPr/>
            <p:nvPr/>
          </p:nvSpPr>
          <p:spPr>
            <a:xfrm rot="5400000">
              <a:off x="6490826" y="2206373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8"/>
            <p:cNvSpPr/>
            <p:nvPr/>
          </p:nvSpPr>
          <p:spPr>
            <a:xfrm rot="5400000">
              <a:off x="63405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8"/>
            <p:cNvSpPr/>
            <p:nvPr/>
          </p:nvSpPr>
          <p:spPr>
            <a:xfrm rot="5400000">
              <a:off x="6189926" y="22066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4410975" y="1863701"/>
            <a:ext cx="4017300" cy="15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7311550" y="964282"/>
            <a:ext cx="101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4378825" y="3864065"/>
            <a:ext cx="40173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6217049" y="-225424"/>
            <a:ext cx="877300" cy="917775"/>
            <a:chOff x="7791725" y="442275"/>
            <a:chExt cx="877300" cy="917775"/>
          </a:xfrm>
        </p:grpSpPr>
        <p:sp>
          <p:nvSpPr>
            <p:cNvPr id="76" name="Google Shape;76;p3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791725" y="9091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3"/>
          <p:cNvGrpSpPr/>
          <p:nvPr/>
        </p:nvGrpSpPr>
        <p:grpSpPr>
          <a:xfrm>
            <a:off x="7680123" y="4574599"/>
            <a:ext cx="1646456" cy="754740"/>
            <a:chOff x="5071203" y="4398918"/>
            <a:chExt cx="1646456" cy="754740"/>
          </a:xfrm>
        </p:grpSpPr>
        <p:sp>
          <p:nvSpPr>
            <p:cNvPr id="79" name="Google Shape;79;p3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5"/>
          <p:cNvGrpSpPr/>
          <p:nvPr/>
        </p:nvGrpSpPr>
        <p:grpSpPr>
          <a:xfrm>
            <a:off x="7607679" y="-77893"/>
            <a:ext cx="1646456" cy="1010476"/>
            <a:chOff x="7607679" y="-77893"/>
            <a:chExt cx="1646456" cy="1010476"/>
          </a:xfrm>
        </p:grpSpPr>
        <p:grpSp>
          <p:nvGrpSpPr>
            <p:cNvPr id="229" name="Google Shape;229;p5"/>
            <p:cNvGrpSpPr/>
            <p:nvPr/>
          </p:nvGrpSpPr>
          <p:grpSpPr>
            <a:xfrm>
              <a:off x="7607679" y="-77893"/>
              <a:ext cx="1646456" cy="754740"/>
              <a:chOff x="5071203" y="4398918"/>
              <a:chExt cx="1646456" cy="754740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5"/>
            <p:cNvSpPr/>
            <p:nvPr/>
          </p:nvSpPr>
          <p:spPr>
            <a:xfrm>
              <a:off x="8154895" y="380583"/>
              <a:ext cx="552000" cy="5520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5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1"/>
          </p:nvPr>
        </p:nvSpPr>
        <p:spPr>
          <a:xfrm>
            <a:off x="1522250" y="2824325"/>
            <a:ext cx="2746800" cy="4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2"/>
          </p:nvPr>
        </p:nvSpPr>
        <p:spPr>
          <a:xfrm>
            <a:off x="1522250" y="3304325"/>
            <a:ext cx="27468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subTitle" idx="3"/>
          </p:nvPr>
        </p:nvSpPr>
        <p:spPr>
          <a:xfrm>
            <a:off x="4874950" y="2824325"/>
            <a:ext cx="2746800" cy="4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4"/>
          </p:nvPr>
        </p:nvSpPr>
        <p:spPr>
          <a:xfrm>
            <a:off x="4874950" y="3304325"/>
            <a:ext cx="27468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5"/>
          <p:cNvGrpSpPr/>
          <p:nvPr/>
        </p:nvGrpSpPr>
        <p:grpSpPr>
          <a:xfrm>
            <a:off x="-554754" y="4266121"/>
            <a:ext cx="1575550" cy="1461559"/>
            <a:chOff x="-554754" y="4266121"/>
            <a:chExt cx="1575550" cy="1461559"/>
          </a:xfrm>
        </p:grpSpPr>
        <p:sp>
          <p:nvSpPr>
            <p:cNvPr id="321" name="Google Shape;321;p5"/>
            <p:cNvSpPr/>
            <p:nvPr/>
          </p:nvSpPr>
          <p:spPr>
            <a:xfrm>
              <a:off x="-554754" y="4349180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410896" y="4266121"/>
              <a:ext cx="609900" cy="609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5"/>
          <p:cNvGrpSpPr/>
          <p:nvPr/>
        </p:nvGrpSpPr>
        <p:grpSpPr>
          <a:xfrm>
            <a:off x="-467250" y="1420363"/>
            <a:ext cx="904875" cy="928325"/>
            <a:chOff x="1054075" y="2178525"/>
            <a:chExt cx="904875" cy="928325"/>
          </a:xfrm>
        </p:grpSpPr>
        <p:sp>
          <p:nvSpPr>
            <p:cNvPr id="324" name="Google Shape;324;p5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5"/>
          <p:cNvSpPr/>
          <p:nvPr/>
        </p:nvSpPr>
        <p:spPr>
          <a:xfrm>
            <a:off x="8388021" y="3425080"/>
            <a:ext cx="1378500" cy="13785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"/>
          <p:cNvSpPr/>
          <p:nvPr/>
        </p:nvSpPr>
        <p:spPr>
          <a:xfrm rot="-5400000">
            <a:off x="-215165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62" y="2148"/>
                </a:cubicBezTo>
                <a:cubicBezTo>
                  <a:pt x="1655" y="2148"/>
                  <a:pt x="2149" y="1679"/>
                  <a:pt x="2149" y="1087"/>
                </a:cubicBezTo>
                <a:cubicBezTo>
                  <a:pt x="2149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 rot="-5400000">
            <a:off x="-215165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94"/>
                  <a:pt x="1" y="1087"/>
                </a:cubicBezTo>
                <a:cubicBezTo>
                  <a:pt x="1" y="1679"/>
                  <a:pt x="495" y="2148"/>
                  <a:pt x="1087" y="2148"/>
                </a:cubicBezTo>
                <a:cubicBezTo>
                  <a:pt x="1680" y="2148"/>
                  <a:pt x="2149" y="1679"/>
                  <a:pt x="2149" y="1087"/>
                </a:cubicBezTo>
                <a:cubicBezTo>
                  <a:pt x="2149" y="494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 rot="-5400000">
            <a:off x="-215165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87" y="2148"/>
                </a:cubicBezTo>
                <a:cubicBezTo>
                  <a:pt x="1679" y="2148"/>
                  <a:pt x="2149" y="1679"/>
                  <a:pt x="2149" y="1087"/>
                </a:cubicBezTo>
                <a:cubicBezTo>
                  <a:pt x="2149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 rot="-5400000">
            <a:off x="-215165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679"/>
                  <a:pt x="470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 rot="-5400000">
            <a:off x="-215165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 rot="-5400000">
            <a:off x="-215165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94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 rot="-5400000">
            <a:off x="-215165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679"/>
                  <a:pt x="470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 rot="-5400000">
            <a:off x="-93915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8"/>
                  <a:pt x="1062" y="2148"/>
                </a:cubicBezTo>
                <a:cubicBezTo>
                  <a:pt x="1655" y="2148"/>
                  <a:pt x="2149" y="1655"/>
                  <a:pt x="2149" y="1062"/>
                </a:cubicBezTo>
                <a:cubicBezTo>
                  <a:pt x="2149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/>
          <p:nvPr/>
        </p:nvSpPr>
        <p:spPr>
          <a:xfrm rot="-5400000">
            <a:off x="-93915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94" y="2148"/>
                  <a:pt x="1087" y="2148"/>
                </a:cubicBezTo>
                <a:cubicBezTo>
                  <a:pt x="1679" y="2148"/>
                  <a:pt x="2149" y="1655"/>
                  <a:pt x="2149" y="1062"/>
                </a:cubicBezTo>
                <a:cubicBezTo>
                  <a:pt x="2149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"/>
          <p:cNvSpPr/>
          <p:nvPr/>
        </p:nvSpPr>
        <p:spPr>
          <a:xfrm rot="-5400000">
            <a:off x="-93915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62" y="2148"/>
                </a:cubicBezTo>
                <a:cubicBezTo>
                  <a:pt x="1655" y="2148"/>
                  <a:pt x="2148" y="1655"/>
                  <a:pt x="2148" y="1062"/>
                </a:cubicBezTo>
                <a:cubicBezTo>
                  <a:pt x="2148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"/>
          <p:cNvSpPr/>
          <p:nvPr/>
        </p:nvSpPr>
        <p:spPr>
          <a:xfrm rot="-5400000">
            <a:off x="-93915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70"/>
                  <a:pt x="0" y="1062"/>
                </a:cubicBezTo>
                <a:cubicBezTo>
                  <a:pt x="0" y="1655"/>
                  <a:pt x="470" y="2148"/>
                  <a:pt x="1087" y="2148"/>
                </a:cubicBezTo>
                <a:cubicBezTo>
                  <a:pt x="1679" y="2148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"/>
          <p:cNvSpPr/>
          <p:nvPr/>
        </p:nvSpPr>
        <p:spPr>
          <a:xfrm rot="-5400000">
            <a:off x="27042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70" y="2148"/>
                  <a:pt x="1062" y="2148"/>
                </a:cubicBezTo>
                <a:cubicBezTo>
                  <a:pt x="1655" y="2148"/>
                  <a:pt x="2149" y="1654"/>
                  <a:pt x="2149" y="1062"/>
                </a:cubicBezTo>
                <a:cubicBezTo>
                  <a:pt x="2149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"/>
          <p:cNvSpPr/>
          <p:nvPr/>
        </p:nvSpPr>
        <p:spPr>
          <a:xfrm rot="-5400000">
            <a:off x="27042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69"/>
                  <a:pt x="1" y="1062"/>
                </a:cubicBezTo>
                <a:cubicBezTo>
                  <a:pt x="1" y="1654"/>
                  <a:pt x="495" y="2148"/>
                  <a:pt x="1087" y="2148"/>
                </a:cubicBezTo>
                <a:cubicBezTo>
                  <a:pt x="1680" y="2148"/>
                  <a:pt x="2149" y="1654"/>
                  <a:pt x="2149" y="1062"/>
                </a:cubicBezTo>
                <a:cubicBezTo>
                  <a:pt x="2149" y="469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"/>
          <p:cNvSpPr/>
          <p:nvPr/>
        </p:nvSpPr>
        <p:spPr>
          <a:xfrm rot="-5400000">
            <a:off x="27042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94" y="2148"/>
                  <a:pt x="1087" y="2148"/>
                </a:cubicBezTo>
                <a:cubicBezTo>
                  <a:pt x="1679" y="2148"/>
                  <a:pt x="2149" y="1654"/>
                  <a:pt x="2149" y="1062"/>
                </a:cubicBezTo>
                <a:cubicBezTo>
                  <a:pt x="2149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"/>
          <p:cNvSpPr/>
          <p:nvPr/>
        </p:nvSpPr>
        <p:spPr>
          <a:xfrm rot="-5400000">
            <a:off x="27042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69"/>
                  <a:pt x="0" y="1062"/>
                </a:cubicBezTo>
                <a:cubicBezTo>
                  <a:pt x="0" y="1654"/>
                  <a:pt x="470" y="2148"/>
                  <a:pt x="1062" y="2148"/>
                </a:cubicBezTo>
                <a:cubicBezTo>
                  <a:pt x="1655" y="2148"/>
                  <a:pt x="2148" y="1654"/>
                  <a:pt x="2148" y="1062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"/>
          <p:cNvSpPr/>
          <p:nvPr/>
        </p:nvSpPr>
        <p:spPr>
          <a:xfrm rot="-5400000">
            <a:off x="27042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5" y="2148"/>
                  <a:pt x="2148" y="1654"/>
                  <a:pt x="2148" y="1062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"/>
          <p:cNvSpPr/>
          <p:nvPr/>
        </p:nvSpPr>
        <p:spPr>
          <a:xfrm rot="-5400000">
            <a:off x="27042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69"/>
                  <a:pt x="1" y="1062"/>
                </a:cubicBezTo>
                <a:cubicBezTo>
                  <a:pt x="1" y="1654"/>
                  <a:pt x="494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6"/>
          <p:cNvSpPr/>
          <p:nvPr/>
        </p:nvSpPr>
        <p:spPr>
          <a:xfrm rot="-5400000">
            <a:off x="27042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69"/>
                  <a:pt x="0" y="1062"/>
                </a:cubicBezTo>
                <a:cubicBezTo>
                  <a:pt x="0" y="1654"/>
                  <a:pt x="470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"/>
          <p:cNvSpPr/>
          <p:nvPr/>
        </p:nvSpPr>
        <p:spPr>
          <a:xfrm rot="-5400000">
            <a:off x="147986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62" y="2149"/>
                </a:cubicBezTo>
                <a:cubicBezTo>
                  <a:pt x="1655" y="2149"/>
                  <a:pt x="2149" y="1655"/>
                  <a:pt x="2149" y="1062"/>
                </a:cubicBezTo>
                <a:cubicBezTo>
                  <a:pt x="2149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"/>
          <p:cNvSpPr/>
          <p:nvPr/>
        </p:nvSpPr>
        <p:spPr>
          <a:xfrm rot="-5400000">
            <a:off x="147986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87" y="2149"/>
                </a:cubicBezTo>
                <a:cubicBezTo>
                  <a:pt x="1679" y="2149"/>
                  <a:pt x="2149" y="1655"/>
                  <a:pt x="2149" y="1062"/>
                </a:cubicBezTo>
                <a:cubicBezTo>
                  <a:pt x="2149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"/>
          <p:cNvSpPr/>
          <p:nvPr/>
        </p:nvSpPr>
        <p:spPr>
          <a:xfrm rot="-5400000">
            <a:off x="147986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9"/>
                  <a:pt x="1062" y="2149"/>
                </a:cubicBezTo>
                <a:cubicBezTo>
                  <a:pt x="1655" y="2149"/>
                  <a:pt x="2148" y="1655"/>
                  <a:pt x="2148" y="1062"/>
                </a:cubicBezTo>
                <a:cubicBezTo>
                  <a:pt x="2148" y="470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"/>
          <p:cNvSpPr/>
          <p:nvPr/>
        </p:nvSpPr>
        <p:spPr>
          <a:xfrm rot="-5400000">
            <a:off x="147986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70"/>
                  <a:pt x="0" y="1062"/>
                </a:cubicBezTo>
                <a:cubicBezTo>
                  <a:pt x="0" y="1655"/>
                  <a:pt x="470" y="2149"/>
                  <a:pt x="1087" y="2149"/>
                </a:cubicBezTo>
                <a:cubicBezTo>
                  <a:pt x="1679" y="2149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"/>
          <p:cNvSpPr/>
          <p:nvPr/>
        </p:nvSpPr>
        <p:spPr>
          <a:xfrm rot="-5400000">
            <a:off x="268942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70" y="2148"/>
                  <a:pt x="1062" y="2148"/>
                </a:cubicBezTo>
                <a:cubicBezTo>
                  <a:pt x="1655" y="2148"/>
                  <a:pt x="2149" y="1679"/>
                  <a:pt x="2149" y="1087"/>
                </a:cubicBezTo>
                <a:cubicBezTo>
                  <a:pt x="2149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/>
          <p:nvPr/>
        </p:nvSpPr>
        <p:spPr>
          <a:xfrm rot="-5400000">
            <a:off x="268942" y="1184355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5" y="0"/>
                  <a:pt x="1" y="469"/>
                  <a:pt x="1" y="1087"/>
                </a:cubicBezTo>
                <a:cubicBezTo>
                  <a:pt x="1" y="1679"/>
                  <a:pt x="495" y="2148"/>
                  <a:pt x="1087" y="2148"/>
                </a:cubicBezTo>
                <a:cubicBezTo>
                  <a:pt x="1680" y="2148"/>
                  <a:pt x="2149" y="1679"/>
                  <a:pt x="2149" y="1087"/>
                </a:cubicBezTo>
                <a:cubicBezTo>
                  <a:pt x="2149" y="469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 rot="-5400000">
            <a:off x="268942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9" y="1679"/>
                  <a:pt x="2149" y="1087"/>
                </a:cubicBezTo>
                <a:cubicBezTo>
                  <a:pt x="2149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 rot="-5400000">
            <a:off x="268942" y="952730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70" y="0"/>
                  <a:pt x="0" y="469"/>
                  <a:pt x="0" y="1087"/>
                </a:cubicBezTo>
                <a:cubicBezTo>
                  <a:pt x="0" y="1679"/>
                  <a:pt x="470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"/>
          <p:cNvSpPr/>
          <p:nvPr/>
        </p:nvSpPr>
        <p:spPr>
          <a:xfrm rot="-5400000">
            <a:off x="268942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5" y="2148"/>
                  <a:pt x="2148" y="1679"/>
                  <a:pt x="2148" y="1087"/>
                </a:cubicBezTo>
                <a:cubicBezTo>
                  <a:pt x="2148" y="469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"/>
          <p:cNvSpPr/>
          <p:nvPr/>
        </p:nvSpPr>
        <p:spPr>
          <a:xfrm rot="-5400000">
            <a:off x="268942" y="72141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1" y="469"/>
                  <a:pt x="1" y="1087"/>
                </a:cubicBezTo>
                <a:cubicBezTo>
                  <a:pt x="1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"/>
          <p:cNvSpPr/>
          <p:nvPr/>
        </p:nvSpPr>
        <p:spPr>
          <a:xfrm rot="-5400000">
            <a:off x="268942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70" y="0"/>
                  <a:pt x="0" y="469"/>
                  <a:pt x="0" y="1087"/>
                </a:cubicBezTo>
                <a:cubicBezTo>
                  <a:pt x="0" y="1679"/>
                  <a:pt x="470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 rot="-5400000">
            <a:off x="389886" y="1299861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70" y="2149"/>
                  <a:pt x="1062" y="2149"/>
                </a:cubicBezTo>
                <a:cubicBezTo>
                  <a:pt x="1655" y="2149"/>
                  <a:pt x="2149" y="1680"/>
                  <a:pt x="2149" y="1087"/>
                </a:cubicBezTo>
                <a:cubicBezTo>
                  <a:pt x="2149" y="495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"/>
          <p:cNvSpPr/>
          <p:nvPr/>
        </p:nvSpPr>
        <p:spPr>
          <a:xfrm rot="-5400000">
            <a:off x="389886" y="1068542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94" y="2149"/>
                  <a:pt x="1087" y="2149"/>
                </a:cubicBezTo>
                <a:cubicBezTo>
                  <a:pt x="1679" y="2149"/>
                  <a:pt x="2149" y="1680"/>
                  <a:pt x="2149" y="1087"/>
                </a:cubicBezTo>
                <a:cubicBezTo>
                  <a:pt x="2149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"/>
          <p:cNvSpPr/>
          <p:nvPr/>
        </p:nvSpPr>
        <p:spPr>
          <a:xfrm rot="-5400000">
            <a:off x="389886" y="83691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62" y="2149"/>
                </a:cubicBezTo>
                <a:cubicBezTo>
                  <a:pt x="1655" y="2149"/>
                  <a:pt x="2148" y="1680"/>
                  <a:pt x="2148" y="1087"/>
                </a:cubicBezTo>
                <a:cubicBezTo>
                  <a:pt x="2148" y="495"/>
                  <a:pt x="1655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"/>
          <p:cNvSpPr/>
          <p:nvPr/>
        </p:nvSpPr>
        <p:spPr>
          <a:xfrm rot="-5400000">
            <a:off x="389886" y="605599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70" y="1"/>
                  <a:pt x="0" y="495"/>
                  <a:pt x="0" y="1087"/>
                </a:cubicBezTo>
                <a:cubicBezTo>
                  <a:pt x="0" y="1680"/>
                  <a:pt x="470" y="2149"/>
                  <a:pt x="1087" y="2149"/>
                </a:cubicBezTo>
                <a:cubicBezTo>
                  <a:pt x="1679" y="2149"/>
                  <a:pt x="2148" y="1680"/>
                  <a:pt x="2148" y="1087"/>
                </a:cubicBezTo>
                <a:cubicBezTo>
                  <a:pt x="2148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"/>
          <p:cNvSpPr/>
          <p:nvPr/>
        </p:nvSpPr>
        <p:spPr>
          <a:xfrm rot="-5400000">
            <a:off x="512049" y="1298654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62" y="2346"/>
                </a:cubicBezTo>
                <a:cubicBezTo>
                  <a:pt x="1655" y="2346"/>
                  <a:pt x="2149" y="1852"/>
                  <a:pt x="2149" y="1259"/>
                </a:cubicBezTo>
                <a:cubicBezTo>
                  <a:pt x="2149" y="1235"/>
                  <a:pt x="2124" y="1210"/>
                  <a:pt x="2124" y="1161"/>
                </a:cubicBezTo>
                <a:cubicBezTo>
                  <a:pt x="2124" y="1136"/>
                  <a:pt x="2149" y="1111"/>
                  <a:pt x="2149" y="1087"/>
                </a:cubicBezTo>
                <a:cubicBezTo>
                  <a:pt x="2149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"/>
          <p:cNvSpPr/>
          <p:nvPr/>
        </p:nvSpPr>
        <p:spPr>
          <a:xfrm rot="-5400000">
            <a:off x="512049" y="1183148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5" y="0"/>
                  <a:pt x="1" y="494"/>
                  <a:pt x="1" y="1087"/>
                </a:cubicBezTo>
                <a:cubicBezTo>
                  <a:pt x="1" y="1111"/>
                  <a:pt x="25" y="1136"/>
                  <a:pt x="25" y="1161"/>
                </a:cubicBezTo>
                <a:cubicBezTo>
                  <a:pt x="25" y="1210"/>
                  <a:pt x="1" y="1235"/>
                  <a:pt x="1" y="1259"/>
                </a:cubicBezTo>
                <a:cubicBezTo>
                  <a:pt x="1" y="1852"/>
                  <a:pt x="495" y="2346"/>
                  <a:pt x="1087" y="2346"/>
                </a:cubicBezTo>
                <a:cubicBezTo>
                  <a:pt x="1680" y="2346"/>
                  <a:pt x="2149" y="1852"/>
                  <a:pt x="2149" y="1259"/>
                </a:cubicBezTo>
                <a:cubicBezTo>
                  <a:pt x="2149" y="1235"/>
                  <a:pt x="2149" y="1210"/>
                  <a:pt x="2149" y="1161"/>
                </a:cubicBezTo>
                <a:cubicBezTo>
                  <a:pt x="2149" y="1136"/>
                  <a:pt x="2149" y="1111"/>
                  <a:pt x="2149" y="1087"/>
                </a:cubicBezTo>
                <a:cubicBezTo>
                  <a:pt x="2149" y="494"/>
                  <a:pt x="1680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"/>
          <p:cNvSpPr/>
          <p:nvPr/>
        </p:nvSpPr>
        <p:spPr>
          <a:xfrm rot="-5400000">
            <a:off x="512049" y="1067336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87" y="2346"/>
                </a:cubicBezTo>
                <a:cubicBezTo>
                  <a:pt x="1679" y="2346"/>
                  <a:pt x="2149" y="1852"/>
                  <a:pt x="2149" y="1259"/>
                </a:cubicBezTo>
                <a:cubicBezTo>
                  <a:pt x="2149" y="1235"/>
                  <a:pt x="2149" y="1210"/>
                  <a:pt x="2149" y="1161"/>
                </a:cubicBezTo>
                <a:cubicBezTo>
                  <a:pt x="2149" y="1136"/>
                  <a:pt x="2149" y="1111"/>
                  <a:pt x="2149" y="1087"/>
                </a:cubicBezTo>
                <a:cubicBezTo>
                  <a:pt x="2149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"/>
          <p:cNvSpPr/>
          <p:nvPr/>
        </p:nvSpPr>
        <p:spPr>
          <a:xfrm rot="-5400000">
            <a:off x="512049" y="951523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70" y="2346"/>
                  <a:pt x="1062" y="2346"/>
                </a:cubicBezTo>
                <a:cubicBezTo>
                  <a:pt x="1655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"/>
          <p:cNvSpPr/>
          <p:nvPr/>
        </p:nvSpPr>
        <p:spPr>
          <a:xfrm rot="-5400000">
            <a:off x="512049" y="835711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5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5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"/>
          <p:cNvSpPr/>
          <p:nvPr/>
        </p:nvSpPr>
        <p:spPr>
          <a:xfrm rot="-5400000">
            <a:off x="512049" y="720205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4" y="0"/>
                  <a:pt x="1" y="494"/>
                  <a:pt x="1" y="1087"/>
                </a:cubicBezTo>
                <a:cubicBezTo>
                  <a:pt x="1" y="1111"/>
                  <a:pt x="25" y="1136"/>
                  <a:pt x="25" y="1161"/>
                </a:cubicBezTo>
                <a:cubicBezTo>
                  <a:pt x="25" y="1210"/>
                  <a:pt x="1" y="1235"/>
                  <a:pt x="1" y="1259"/>
                </a:cubicBezTo>
                <a:cubicBezTo>
                  <a:pt x="1" y="1852"/>
                  <a:pt x="494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"/>
          <p:cNvSpPr/>
          <p:nvPr/>
        </p:nvSpPr>
        <p:spPr>
          <a:xfrm rot="-5400000">
            <a:off x="512049" y="604393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70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70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"/>
          <p:cNvSpPr/>
          <p:nvPr/>
        </p:nvSpPr>
        <p:spPr>
          <a:xfrm rot="-5400000">
            <a:off x="512196" y="-90016"/>
            <a:ext cx="26026" cy="28733"/>
          </a:xfrm>
          <a:custGeom>
            <a:avLst/>
            <a:gdLst/>
            <a:ahLst/>
            <a:cxnLst/>
            <a:rect l="l" t="t" r="r" b="b"/>
            <a:pathLst>
              <a:path w="2125" h="2346" extrusionOk="0">
                <a:moveTo>
                  <a:pt x="1063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111"/>
                  <a:pt x="1" y="1136"/>
                  <a:pt x="1" y="1161"/>
                </a:cubicBezTo>
                <a:cubicBezTo>
                  <a:pt x="1" y="1210"/>
                  <a:pt x="1" y="1235"/>
                  <a:pt x="1" y="1259"/>
                </a:cubicBezTo>
                <a:cubicBezTo>
                  <a:pt x="1" y="1852"/>
                  <a:pt x="470" y="2346"/>
                  <a:pt x="1063" y="2346"/>
                </a:cubicBezTo>
                <a:cubicBezTo>
                  <a:pt x="1655" y="2346"/>
                  <a:pt x="2124" y="1852"/>
                  <a:pt x="2124" y="1259"/>
                </a:cubicBezTo>
                <a:cubicBezTo>
                  <a:pt x="2124" y="1235"/>
                  <a:pt x="2124" y="1210"/>
                  <a:pt x="2124" y="1161"/>
                </a:cubicBezTo>
                <a:cubicBezTo>
                  <a:pt x="2124" y="1136"/>
                  <a:pt x="2124" y="1111"/>
                  <a:pt x="2124" y="1087"/>
                </a:cubicBezTo>
                <a:cubicBezTo>
                  <a:pt x="2124" y="494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"/>
          <p:cNvSpPr/>
          <p:nvPr/>
        </p:nvSpPr>
        <p:spPr>
          <a:xfrm rot="-5400000">
            <a:off x="512049" y="25637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48" y="1852"/>
                  <a:pt x="2148" y="1259"/>
                </a:cubicBezTo>
                <a:cubicBezTo>
                  <a:pt x="2148" y="1235"/>
                  <a:pt x="2123" y="1210"/>
                  <a:pt x="2123" y="1161"/>
                </a:cubicBezTo>
                <a:cubicBezTo>
                  <a:pt x="2123" y="1136"/>
                  <a:pt x="2148" y="1111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"/>
          <p:cNvSpPr/>
          <p:nvPr/>
        </p:nvSpPr>
        <p:spPr>
          <a:xfrm rot="-5400000">
            <a:off x="512049" y="141449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"/>
          <p:cNvSpPr/>
          <p:nvPr/>
        </p:nvSpPr>
        <p:spPr>
          <a:xfrm rot="-5400000">
            <a:off x="512049" y="257262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87" y="0"/>
                </a:moveTo>
                <a:cubicBezTo>
                  <a:pt x="494" y="0"/>
                  <a:pt x="0" y="494"/>
                  <a:pt x="0" y="1087"/>
                </a:cubicBezTo>
                <a:cubicBezTo>
                  <a:pt x="0" y="1111"/>
                  <a:pt x="25" y="1136"/>
                  <a:pt x="25" y="1161"/>
                </a:cubicBezTo>
                <a:cubicBezTo>
                  <a:pt x="25" y="1210"/>
                  <a:pt x="0" y="1235"/>
                  <a:pt x="0" y="1259"/>
                </a:cubicBezTo>
                <a:cubicBezTo>
                  <a:pt x="0" y="1852"/>
                  <a:pt x="494" y="2346"/>
                  <a:pt x="1087" y="2346"/>
                </a:cubicBezTo>
                <a:cubicBezTo>
                  <a:pt x="1679" y="2346"/>
                  <a:pt x="2148" y="1852"/>
                  <a:pt x="2148" y="1259"/>
                </a:cubicBezTo>
                <a:cubicBezTo>
                  <a:pt x="2148" y="1235"/>
                  <a:pt x="2148" y="1210"/>
                  <a:pt x="2148" y="1161"/>
                </a:cubicBezTo>
                <a:cubicBezTo>
                  <a:pt x="2148" y="1136"/>
                  <a:pt x="2148" y="1111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6"/>
          <p:cNvSpPr/>
          <p:nvPr/>
        </p:nvSpPr>
        <p:spPr>
          <a:xfrm rot="-5400000">
            <a:off x="512049" y="372768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23" y="1852"/>
                  <a:pt x="2123" y="1259"/>
                </a:cubicBezTo>
                <a:cubicBezTo>
                  <a:pt x="2123" y="1235"/>
                  <a:pt x="2123" y="1210"/>
                  <a:pt x="2123" y="1161"/>
                </a:cubicBezTo>
                <a:cubicBezTo>
                  <a:pt x="2123" y="1136"/>
                  <a:pt x="2123" y="1111"/>
                  <a:pt x="2123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 rot="-5400000">
            <a:off x="512049" y="488580"/>
            <a:ext cx="26320" cy="28733"/>
          </a:xfrm>
          <a:custGeom>
            <a:avLst/>
            <a:gdLst/>
            <a:ahLst/>
            <a:cxnLst/>
            <a:rect l="l" t="t" r="r" b="b"/>
            <a:pathLst>
              <a:path w="2149" h="2346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111"/>
                  <a:pt x="0" y="1136"/>
                  <a:pt x="0" y="1161"/>
                </a:cubicBezTo>
                <a:cubicBezTo>
                  <a:pt x="0" y="1210"/>
                  <a:pt x="0" y="1235"/>
                  <a:pt x="0" y="1259"/>
                </a:cubicBezTo>
                <a:cubicBezTo>
                  <a:pt x="0" y="1852"/>
                  <a:pt x="469" y="2346"/>
                  <a:pt x="1062" y="2346"/>
                </a:cubicBezTo>
                <a:cubicBezTo>
                  <a:pt x="1654" y="2346"/>
                  <a:pt x="2148" y="1852"/>
                  <a:pt x="2148" y="1259"/>
                </a:cubicBezTo>
                <a:cubicBezTo>
                  <a:pt x="2148" y="1235"/>
                  <a:pt x="2124" y="1210"/>
                  <a:pt x="2124" y="1161"/>
                </a:cubicBezTo>
                <a:cubicBezTo>
                  <a:pt x="2124" y="1136"/>
                  <a:pt x="2148" y="1111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 rot="-5400000">
            <a:off x="390033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95"/>
                  <a:pt x="1" y="1087"/>
                </a:cubicBezTo>
                <a:cubicBezTo>
                  <a:pt x="1" y="1680"/>
                  <a:pt x="470" y="2149"/>
                  <a:pt x="1063" y="2149"/>
                </a:cubicBezTo>
                <a:cubicBezTo>
                  <a:pt x="1655" y="2149"/>
                  <a:pt x="2124" y="1680"/>
                  <a:pt x="2124" y="1087"/>
                </a:cubicBezTo>
                <a:cubicBezTo>
                  <a:pt x="2124" y="495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 rot="-5400000">
            <a:off x="389886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87" y="2149"/>
                </a:cubicBezTo>
                <a:cubicBezTo>
                  <a:pt x="1679" y="2149"/>
                  <a:pt x="2148" y="1680"/>
                  <a:pt x="2148" y="1087"/>
                </a:cubicBezTo>
                <a:cubicBezTo>
                  <a:pt x="2148" y="495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rot="-5400000">
            <a:off x="389886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1"/>
                </a:moveTo>
                <a:cubicBezTo>
                  <a:pt x="469" y="1"/>
                  <a:pt x="0" y="495"/>
                  <a:pt x="0" y="1087"/>
                </a:cubicBezTo>
                <a:cubicBezTo>
                  <a:pt x="0" y="1680"/>
                  <a:pt x="469" y="2149"/>
                  <a:pt x="1062" y="2149"/>
                </a:cubicBezTo>
                <a:cubicBezTo>
                  <a:pt x="1654" y="2149"/>
                  <a:pt x="2148" y="1680"/>
                  <a:pt x="2148" y="1087"/>
                </a:cubicBezTo>
                <a:cubicBezTo>
                  <a:pt x="2148" y="495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 rot="-5400000">
            <a:off x="269089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69"/>
                  <a:pt x="1" y="1087"/>
                </a:cubicBezTo>
                <a:cubicBezTo>
                  <a:pt x="1" y="1679"/>
                  <a:pt x="470" y="2148"/>
                  <a:pt x="1063" y="2148"/>
                </a:cubicBezTo>
                <a:cubicBezTo>
                  <a:pt x="1655" y="2148"/>
                  <a:pt x="2124" y="1679"/>
                  <a:pt x="2124" y="1087"/>
                </a:cubicBezTo>
                <a:cubicBezTo>
                  <a:pt x="2124" y="469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 rot="-5400000">
            <a:off x="268942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 rot="-5400000">
            <a:off x="268942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 rot="-5400000">
            <a:off x="268942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69"/>
                  <a:pt x="0" y="1087"/>
                </a:cubicBezTo>
                <a:cubicBezTo>
                  <a:pt x="0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 rot="-5400000">
            <a:off x="268942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23" y="1679"/>
                  <a:pt x="2123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 rot="-5400000">
            <a:off x="268942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 rot="-5400000">
            <a:off x="148133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9"/>
                  <a:pt x="1063" y="2149"/>
                </a:cubicBezTo>
                <a:cubicBezTo>
                  <a:pt x="1655" y="2149"/>
                  <a:pt x="2124" y="1655"/>
                  <a:pt x="2124" y="1062"/>
                </a:cubicBezTo>
                <a:cubicBezTo>
                  <a:pt x="2124" y="470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 rot="-5400000">
            <a:off x="146779" y="142735"/>
            <a:ext cx="28733" cy="26173"/>
          </a:xfrm>
          <a:custGeom>
            <a:avLst/>
            <a:gdLst/>
            <a:ahLst/>
            <a:cxnLst/>
            <a:rect l="l" t="t" r="r" b="b"/>
            <a:pathLst>
              <a:path w="2346" h="2137" extrusionOk="0">
                <a:moveTo>
                  <a:pt x="1173" y="1"/>
                </a:moveTo>
                <a:cubicBezTo>
                  <a:pt x="902" y="1"/>
                  <a:pt x="630" y="106"/>
                  <a:pt x="420" y="316"/>
                </a:cubicBezTo>
                <a:cubicBezTo>
                  <a:pt x="0" y="735"/>
                  <a:pt x="0" y="1402"/>
                  <a:pt x="420" y="1822"/>
                </a:cubicBezTo>
                <a:cubicBezTo>
                  <a:pt x="630" y="2031"/>
                  <a:pt x="902" y="2136"/>
                  <a:pt x="1173" y="2136"/>
                </a:cubicBezTo>
                <a:cubicBezTo>
                  <a:pt x="1445" y="2136"/>
                  <a:pt x="1716" y="2031"/>
                  <a:pt x="1926" y="1822"/>
                </a:cubicBezTo>
                <a:cubicBezTo>
                  <a:pt x="2346" y="1402"/>
                  <a:pt x="2346" y="735"/>
                  <a:pt x="1926" y="316"/>
                </a:cubicBezTo>
                <a:cubicBezTo>
                  <a:pt x="1716" y="106"/>
                  <a:pt x="1445" y="1"/>
                  <a:pt x="117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 rot="-5400000">
            <a:off x="148139" y="374127"/>
            <a:ext cx="26014" cy="26320"/>
          </a:xfrm>
          <a:custGeom>
            <a:avLst/>
            <a:gdLst/>
            <a:ahLst/>
            <a:cxnLst/>
            <a:rect l="l" t="t" r="r" b="b"/>
            <a:pathLst>
              <a:path w="2124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9"/>
                  <a:pt x="1062" y="2149"/>
                </a:cubicBezTo>
                <a:cubicBezTo>
                  <a:pt x="1654" y="2149"/>
                  <a:pt x="2123" y="1655"/>
                  <a:pt x="2123" y="1062"/>
                </a:cubicBezTo>
                <a:cubicBezTo>
                  <a:pt x="2123" y="470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 rot="-5400000">
            <a:off x="27189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69"/>
                  <a:pt x="1" y="1062"/>
                </a:cubicBezTo>
                <a:cubicBezTo>
                  <a:pt x="1" y="1654"/>
                  <a:pt x="470" y="2148"/>
                  <a:pt x="1063" y="2148"/>
                </a:cubicBezTo>
                <a:cubicBezTo>
                  <a:pt x="1655" y="2148"/>
                  <a:pt x="2124" y="1654"/>
                  <a:pt x="2124" y="1062"/>
                </a:cubicBezTo>
                <a:cubicBezTo>
                  <a:pt x="2124" y="469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 rot="-5400000">
            <a:off x="27042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 rot="-5400000">
            <a:off x="27042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 rot="-5400000">
            <a:off x="27042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69"/>
                  <a:pt x="0" y="1062"/>
                </a:cubicBezTo>
                <a:cubicBezTo>
                  <a:pt x="0" y="1654"/>
                  <a:pt x="494" y="2148"/>
                  <a:pt x="1087" y="2148"/>
                </a:cubicBezTo>
                <a:cubicBezTo>
                  <a:pt x="1679" y="2148"/>
                  <a:pt x="2148" y="1654"/>
                  <a:pt x="2148" y="1062"/>
                </a:cubicBezTo>
                <a:cubicBezTo>
                  <a:pt x="2148" y="469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 rot="-5400000">
            <a:off x="27042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 rot="-5400000">
            <a:off x="27042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69"/>
                  <a:pt x="0" y="1062"/>
                </a:cubicBezTo>
                <a:cubicBezTo>
                  <a:pt x="0" y="1654"/>
                  <a:pt x="469" y="2148"/>
                  <a:pt x="1062" y="2148"/>
                </a:cubicBezTo>
                <a:cubicBezTo>
                  <a:pt x="1654" y="2148"/>
                  <a:pt x="2148" y="1654"/>
                  <a:pt x="2148" y="1062"/>
                </a:cubicBezTo>
                <a:cubicBezTo>
                  <a:pt x="2148" y="469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 rot="-5400000">
            <a:off x="-93768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1"/>
                </a:moveTo>
                <a:cubicBezTo>
                  <a:pt x="470" y="1"/>
                  <a:pt x="1" y="470"/>
                  <a:pt x="1" y="1062"/>
                </a:cubicBezTo>
                <a:cubicBezTo>
                  <a:pt x="1" y="1655"/>
                  <a:pt x="470" y="2148"/>
                  <a:pt x="1063" y="2148"/>
                </a:cubicBezTo>
                <a:cubicBezTo>
                  <a:pt x="1655" y="2148"/>
                  <a:pt x="2124" y="1655"/>
                  <a:pt x="2124" y="1062"/>
                </a:cubicBezTo>
                <a:cubicBezTo>
                  <a:pt x="2124" y="470"/>
                  <a:pt x="1655" y="1"/>
                  <a:pt x="1063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 rot="-5400000">
            <a:off x="-93915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87" y="2148"/>
                </a:cubicBezTo>
                <a:cubicBezTo>
                  <a:pt x="1679" y="2148"/>
                  <a:pt x="2148" y="1655"/>
                  <a:pt x="2148" y="1062"/>
                </a:cubicBezTo>
                <a:cubicBezTo>
                  <a:pt x="2148" y="470"/>
                  <a:pt x="1679" y="1"/>
                  <a:pt x="1087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 rot="-5400000">
            <a:off x="-93762" y="374127"/>
            <a:ext cx="26014" cy="26320"/>
          </a:xfrm>
          <a:custGeom>
            <a:avLst/>
            <a:gdLst/>
            <a:ahLst/>
            <a:cxnLst/>
            <a:rect l="l" t="t" r="r" b="b"/>
            <a:pathLst>
              <a:path w="2124" h="2149" extrusionOk="0">
                <a:moveTo>
                  <a:pt x="1062" y="1"/>
                </a:moveTo>
                <a:cubicBezTo>
                  <a:pt x="469" y="1"/>
                  <a:pt x="0" y="470"/>
                  <a:pt x="0" y="1062"/>
                </a:cubicBezTo>
                <a:cubicBezTo>
                  <a:pt x="0" y="1655"/>
                  <a:pt x="469" y="2148"/>
                  <a:pt x="1062" y="2148"/>
                </a:cubicBezTo>
                <a:cubicBezTo>
                  <a:pt x="1654" y="2148"/>
                  <a:pt x="2123" y="1655"/>
                  <a:pt x="2123" y="1062"/>
                </a:cubicBezTo>
                <a:cubicBezTo>
                  <a:pt x="2123" y="470"/>
                  <a:pt x="1654" y="1"/>
                  <a:pt x="1062" y="1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 rot="-5400000">
            <a:off x="-215018" y="-88810"/>
            <a:ext cx="26026" cy="26320"/>
          </a:xfrm>
          <a:custGeom>
            <a:avLst/>
            <a:gdLst/>
            <a:ahLst/>
            <a:cxnLst/>
            <a:rect l="l" t="t" r="r" b="b"/>
            <a:pathLst>
              <a:path w="2125" h="2149" extrusionOk="0">
                <a:moveTo>
                  <a:pt x="1063" y="0"/>
                </a:moveTo>
                <a:cubicBezTo>
                  <a:pt x="470" y="0"/>
                  <a:pt x="1" y="494"/>
                  <a:pt x="1" y="1087"/>
                </a:cubicBezTo>
                <a:cubicBezTo>
                  <a:pt x="1" y="1679"/>
                  <a:pt x="470" y="2148"/>
                  <a:pt x="1063" y="2148"/>
                </a:cubicBezTo>
                <a:cubicBezTo>
                  <a:pt x="1655" y="2148"/>
                  <a:pt x="2124" y="1679"/>
                  <a:pt x="2124" y="1087"/>
                </a:cubicBezTo>
                <a:cubicBezTo>
                  <a:pt x="2124" y="494"/>
                  <a:pt x="1655" y="0"/>
                  <a:pt x="1063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 rot="-5400000">
            <a:off x="-215165" y="26843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 rot="-5400000">
            <a:off x="-215165" y="142656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 rot="-5400000">
            <a:off x="-215165" y="258468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87" y="0"/>
                </a:moveTo>
                <a:cubicBezTo>
                  <a:pt x="494" y="0"/>
                  <a:pt x="0" y="494"/>
                  <a:pt x="0" y="1087"/>
                </a:cubicBezTo>
                <a:cubicBezTo>
                  <a:pt x="0" y="1679"/>
                  <a:pt x="494" y="2148"/>
                  <a:pt x="1087" y="2148"/>
                </a:cubicBezTo>
                <a:cubicBezTo>
                  <a:pt x="1679" y="2148"/>
                  <a:pt x="2148" y="1679"/>
                  <a:pt x="2148" y="1087"/>
                </a:cubicBezTo>
                <a:cubicBezTo>
                  <a:pt x="2148" y="494"/>
                  <a:pt x="1679" y="0"/>
                  <a:pt x="1087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 rot="-5400000">
            <a:off x="-215165" y="373974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23" y="1679"/>
                  <a:pt x="2123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 rot="-5400000">
            <a:off x="-215165" y="489787"/>
            <a:ext cx="26320" cy="26320"/>
          </a:xfrm>
          <a:custGeom>
            <a:avLst/>
            <a:gdLst/>
            <a:ahLst/>
            <a:cxnLst/>
            <a:rect l="l" t="t" r="r" b="b"/>
            <a:pathLst>
              <a:path w="2149" h="2149" extrusionOk="0">
                <a:moveTo>
                  <a:pt x="1062" y="0"/>
                </a:moveTo>
                <a:cubicBezTo>
                  <a:pt x="469" y="0"/>
                  <a:pt x="0" y="494"/>
                  <a:pt x="0" y="1087"/>
                </a:cubicBezTo>
                <a:cubicBezTo>
                  <a:pt x="0" y="1679"/>
                  <a:pt x="469" y="2148"/>
                  <a:pt x="1062" y="2148"/>
                </a:cubicBezTo>
                <a:cubicBezTo>
                  <a:pt x="1654" y="2148"/>
                  <a:pt x="2148" y="1679"/>
                  <a:pt x="2148" y="1087"/>
                </a:cubicBezTo>
                <a:cubicBezTo>
                  <a:pt x="2148" y="494"/>
                  <a:pt x="1654" y="0"/>
                  <a:pt x="1062" y="0"/>
                </a:cubicBezTo>
                <a:close/>
              </a:path>
            </a:pathLst>
          </a:custGeom>
          <a:solidFill>
            <a:srgbClr val="B5F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6"/>
          <p:cNvGrpSpPr/>
          <p:nvPr/>
        </p:nvGrpSpPr>
        <p:grpSpPr>
          <a:xfrm>
            <a:off x="8105575" y="162299"/>
            <a:ext cx="893400" cy="885575"/>
            <a:chOff x="7775625" y="442275"/>
            <a:chExt cx="893400" cy="885575"/>
          </a:xfrm>
        </p:grpSpPr>
        <p:sp>
          <p:nvSpPr>
            <p:cNvPr id="457" name="Google Shape;457;p6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7775625" y="8769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6"/>
          <p:cNvSpPr/>
          <p:nvPr/>
        </p:nvSpPr>
        <p:spPr>
          <a:xfrm>
            <a:off x="-554754" y="4349180"/>
            <a:ext cx="1378500" cy="1378500"/>
          </a:xfrm>
          <a:prstGeom prst="donut">
            <a:avLst>
              <a:gd name="adj" fmla="val 2919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6"/>
          <p:cNvGrpSpPr/>
          <p:nvPr/>
        </p:nvGrpSpPr>
        <p:grpSpPr>
          <a:xfrm>
            <a:off x="6116600" y="4702422"/>
            <a:ext cx="1969923" cy="402450"/>
            <a:chOff x="6116600" y="4702422"/>
            <a:chExt cx="1969923" cy="402450"/>
          </a:xfrm>
        </p:grpSpPr>
        <p:sp>
          <p:nvSpPr>
            <p:cNvPr id="461" name="Google Shape;461;p6"/>
            <p:cNvSpPr/>
            <p:nvPr/>
          </p:nvSpPr>
          <p:spPr>
            <a:xfrm rot="-5400000">
              <a:off x="61166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 rot="-5400000">
              <a:off x="62672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-5400000">
              <a:off x="6417500" y="4702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-5400000">
              <a:off x="65678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-5400000">
              <a:off x="6718400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-5400000">
              <a:off x="6868688" y="47021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-5400000">
              <a:off x="7018975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-5400000">
              <a:off x="61166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-5400000">
              <a:off x="62672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-5400000">
              <a:off x="6417513" y="4827410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-5400000">
              <a:off x="65678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-5400000">
              <a:off x="6718413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-5400000">
              <a:off x="6868700" y="4827397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-5400000">
              <a:off x="7018988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-5400000">
              <a:off x="61162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rot="-5400000">
              <a:off x="62668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rot="-5400000">
              <a:off x="6417188" y="4953010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rot="-5400000">
              <a:off x="65674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rot="-5400000">
              <a:off x="6718088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rot="-5400000">
              <a:off x="6868375" y="4952997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rot="-5400000">
              <a:off x="7018663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rot="-5400000">
              <a:off x="61166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rot="-5400000">
              <a:off x="62672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rot="-5400000">
              <a:off x="6417500" y="50786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rot="-5400000">
              <a:off x="65678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rot="-5400000">
              <a:off x="6718400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rot="-5400000">
              <a:off x="6868688" y="50786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rot="-5400000">
              <a:off x="7018975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 rot="-5400000">
              <a:off x="71581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 rot="-5400000">
              <a:off x="73087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rot="-5400000">
              <a:off x="7459098" y="4702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 rot="-5400000">
              <a:off x="76093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 rot="-5400000">
              <a:off x="7759998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 rot="-5400000">
              <a:off x="7910285" y="47021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 rot="-5400000">
              <a:off x="8060573" y="4702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rot="-5400000">
              <a:off x="71582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 rot="-5400000">
              <a:off x="73088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 rot="-5400000">
              <a:off x="7459110" y="4827410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rot="-5400000">
              <a:off x="76094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rot="-5400000">
              <a:off x="7760010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rot="-5400000">
              <a:off x="7910298" y="4827397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rot="-5400000">
              <a:off x="8060585" y="482771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rot="-5400000">
              <a:off x="71578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rot="-5400000">
              <a:off x="73084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-5400000">
              <a:off x="7458785" y="4953010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-5400000">
              <a:off x="76090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-5400000">
              <a:off x="7759685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-5400000">
              <a:off x="7909973" y="4952997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-5400000">
              <a:off x="8060260" y="495331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-5400000">
              <a:off x="71581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-5400000">
              <a:off x="73087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-5400000">
              <a:off x="7459098" y="50786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-5400000">
              <a:off x="76093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-5400000">
              <a:off x="7759998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-5400000">
              <a:off x="7910285" y="507861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-5400000">
              <a:off x="8060573" y="50789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"/>
          <p:cNvSpPr txBox="1">
            <a:spLocks noGrp="1"/>
          </p:cNvSpPr>
          <p:nvPr>
            <p:ph type="subTitle" idx="1"/>
          </p:nvPr>
        </p:nvSpPr>
        <p:spPr>
          <a:xfrm>
            <a:off x="2279700" y="2395375"/>
            <a:ext cx="45846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6" name="Google Shape;846;p9"/>
          <p:cNvSpPr txBox="1">
            <a:spLocks noGrp="1"/>
          </p:cNvSpPr>
          <p:nvPr>
            <p:ph type="title"/>
          </p:nvPr>
        </p:nvSpPr>
        <p:spPr>
          <a:xfrm>
            <a:off x="2279700" y="1557125"/>
            <a:ext cx="4584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9"/>
          <p:cNvGrpSpPr/>
          <p:nvPr/>
        </p:nvGrpSpPr>
        <p:grpSpPr>
          <a:xfrm>
            <a:off x="5556326" y="-696707"/>
            <a:ext cx="4162543" cy="2532900"/>
            <a:chOff x="5556326" y="-696707"/>
            <a:chExt cx="4162543" cy="2532900"/>
          </a:xfrm>
        </p:grpSpPr>
        <p:sp>
          <p:nvSpPr>
            <p:cNvPr id="848" name="Google Shape;848;p9"/>
            <p:cNvSpPr/>
            <p:nvPr/>
          </p:nvSpPr>
          <p:spPr>
            <a:xfrm>
              <a:off x="7185969" y="-696707"/>
              <a:ext cx="2532900" cy="2532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7640075" y="995000"/>
              <a:ext cx="754800" cy="7548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0" name="Google Shape;850;p9"/>
            <p:cNvGrpSpPr/>
            <p:nvPr/>
          </p:nvGrpSpPr>
          <p:grpSpPr>
            <a:xfrm>
              <a:off x="5556326" y="-68427"/>
              <a:ext cx="1894950" cy="928325"/>
              <a:chOff x="2658576" y="-68427"/>
              <a:chExt cx="1894950" cy="928325"/>
            </a:xfrm>
          </p:grpSpPr>
          <p:sp>
            <p:nvSpPr>
              <p:cNvPr id="851" name="Google Shape;851;p9"/>
              <p:cNvSpPr/>
              <p:nvPr/>
            </p:nvSpPr>
            <p:spPr>
              <a:xfrm>
                <a:off x="45275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45275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9"/>
              <p:cNvSpPr/>
              <p:nvPr/>
            </p:nvSpPr>
            <p:spPr>
              <a:xfrm>
                <a:off x="45275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45275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45275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45275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45275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4402301" y="-68427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4402301" y="821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4402301" y="232173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4402301" y="3827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4402301" y="5333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4402301" y="683348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4402301" y="833948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4276376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4276376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4276376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4276376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4276376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4276376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4276376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41510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41510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41510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41510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41510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41510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41510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40257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40257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40257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40257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40257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40257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40257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38998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38998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38998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38998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38998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38998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38998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3774576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3774576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3774576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3774576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9"/>
              <p:cNvSpPr/>
              <p:nvPr/>
            </p:nvSpPr>
            <p:spPr>
              <a:xfrm>
                <a:off x="3774576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9"/>
              <p:cNvSpPr/>
              <p:nvPr/>
            </p:nvSpPr>
            <p:spPr>
              <a:xfrm>
                <a:off x="3774576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3774576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3648651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9"/>
              <p:cNvSpPr/>
              <p:nvPr/>
            </p:nvSpPr>
            <p:spPr>
              <a:xfrm>
                <a:off x="3648651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3648651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3648651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3648651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3648651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3648651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35375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19" y="1038"/>
                    </a:cubicBezTo>
                    <a:cubicBezTo>
                      <a:pt x="816" y="1038"/>
                      <a:pt x="1038" y="815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35375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19" y="1038"/>
                    </a:cubicBezTo>
                    <a:cubicBezTo>
                      <a:pt x="816" y="1038"/>
                      <a:pt x="1038" y="791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35375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19" y="1062"/>
                    </a:cubicBezTo>
                    <a:cubicBezTo>
                      <a:pt x="816" y="1062"/>
                      <a:pt x="1038" y="815"/>
                      <a:pt x="1038" y="519"/>
                    </a:cubicBezTo>
                    <a:cubicBezTo>
                      <a:pt x="1038" y="247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35375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19" y="1037"/>
                    </a:cubicBezTo>
                    <a:cubicBezTo>
                      <a:pt x="816" y="1037"/>
                      <a:pt x="1038" y="815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35375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19" y="1037"/>
                    </a:cubicBezTo>
                    <a:cubicBezTo>
                      <a:pt x="816" y="1037"/>
                      <a:pt x="1038" y="790"/>
                      <a:pt x="1038" y="519"/>
                    </a:cubicBezTo>
                    <a:cubicBezTo>
                      <a:pt x="1038" y="223"/>
                      <a:pt x="816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35375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19" y="1062"/>
                    </a:cubicBezTo>
                    <a:cubicBezTo>
                      <a:pt x="816" y="1062"/>
                      <a:pt x="1038" y="816"/>
                      <a:pt x="1038" y="519"/>
                    </a:cubicBezTo>
                    <a:cubicBezTo>
                      <a:pt x="1038" y="248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35375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19" y="1038"/>
                    </a:cubicBezTo>
                    <a:cubicBezTo>
                      <a:pt x="816" y="1038"/>
                      <a:pt x="1038" y="816"/>
                      <a:pt x="1038" y="519"/>
                    </a:cubicBezTo>
                    <a:cubicBezTo>
                      <a:pt x="1038" y="223"/>
                      <a:pt x="816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3412226" y="-68427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5"/>
                      <a:pt x="222" y="1038"/>
                      <a:pt x="518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3412226" y="821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791"/>
                      <a:pt x="222" y="1038"/>
                      <a:pt x="518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3412226" y="232173"/>
                <a:ext cx="259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2" extrusionOk="0">
                    <a:moveTo>
                      <a:pt x="518" y="0"/>
                    </a:moveTo>
                    <a:cubicBezTo>
                      <a:pt x="222" y="0"/>
                      <a:pt x="0" y="247"/>
                      <a:pt x="0" y="519"/>
                    </a:cubicBezTo>
                    <a:cubicBezTo>
                      <a:pt x="0" y="815"/>
                      <a:pt x="222" y="1062"/>
                      <a:pt x="518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3412226" y="3827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815"/>
                      <a:pt x="222" y="1037"/>
                      <a:pt x="518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3412226" y="533373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0"/>
                    </a:moveTo>
                    <a:cubicBezTo>
                      <a:pt x="222" y="0"/>
                      <a:pt x="0" y="223"/>
                      <a:pt x="0" y="519"/>
                    </a:cubicBezTo>
                    <a:cubicBezTo>
                      <a:pt x="0" y="790"/>
                      <a:pt x="222" y="1037"/>
                      <a:pt x="518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3412226" y="683348"/>
                <a:ext cx="2592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63" extrusionOk="0">
                    <a:moveTo>
                      <a:pt x="518" y="1"/>
                    </a:moveTo>
                    <a:cubicBezTo>
                      <a:pt x="222" y="1"/>
                      <a:pt x="0" y="248"/>
                      <a:pt x="0" y="519"/>
                    </a:cubicBezTo>
                    <a:cubicBezTo>
                      <a:pt x="0" y="816"/>
                      <a:pt x="222" y="1062"/>
                      <a:pt x="518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3412226" y="833948"/>
                <a:ext cx="259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38" extrusionOk="0">
                    <a:moveTo>
                      <a:pt x="518" y="1"/>
                    </a:moveTo>
                    <a:cubicBezTo>
                      <a:pt x="222" y="1"/>
                      <a:pt x="0" y="223"/>
                      <a:pt x="0" y="519"/>
                    </a:cubicBezTo>
                    <a:cubicBezTo>
                      <a:pt x="0" y="816"/>
                      <a:pt x="222" y="1038"/>
                      <a:pt x="518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3286301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62" y="815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3286301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62" y="791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3286301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62" y="815"/>
                      <a:pt x="1062" y="519"/>
                    </a:cubicBezTo>
                    <a:cubicBezTo>
                      <a:pt x="1062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3286301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62" y="815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3286301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62" y="790"/>
                      <a:pt x="1062" y="519"/>
                    </a:cubicBezTo>
                    <a:cubicBezTo>
                      <a:pt x="1062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3286301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62" y="816"/>
                      <a:pt x="1062" y="519"/>
                    </a:cubicBezTo>
                    <a:cubicBezTo>
                      <a:pt x="1062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3286301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62" y="816"/>
                      <a:pt x="1062" y="519"/>
                    </a:cubicBezTo>
                    <a:cubicBezTo>
                      <a:pt x="1062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31610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815" y="1038"/>
                      <a:pt x="1038" y="815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31610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815" y="1038"/>
                      <a:pt x="1038" y="791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31610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815" y="1062"/>
                      <a:pt x="1038" y="815"/>
                      <a:pt x="1038" y="519"/>
                    </a:cubicBezTo>
                    <a:cubicBezTo>
                      <a:pt x="1038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31610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815" y="1037"/>
                      <a:pt x="1038" y="815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31610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815" y="1037"/>
                      <a:pt x="1038" y="790"/>
                      <a:pt x="1038" y="519"/>
                    </a:cubicBezTo>
                    <a:cubicBezTo>
                      <a:pt x="1038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31610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815" y="1062"/>
                      <a:pt x="1038" y="816"/>
                      <a:pt x="1038" y="519"/>
                    </a:cubicBezTo>
                    <a:cubicBezTo>
                      <a:pt x="1038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31610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815" y="1038"/>
                      <a:pt x="1038" y="816"/>
                      <a:pt x="1038" y="519"/>
                    </a:cubicBezTo>
                    <a:cubicBezTo>
                      <a:pt x="1038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30357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5"/>
                      <a:pt x="223" y="1038"/>
                      <a:pt x="519" y="1038"/>
                    </a:cubicBezTo>
                    <a:cubicBezTo>
                      <a:pt x="791" y="1038"/>
                      <a:pt x="1038" y="815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30357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791"/>
                      <a:pt x="223" y="1038"/>
                      <a:pt x="519" y="1038"/>
                    </a:cubicBezTo>
                    <a:cubicBezTo>
                      <a:pt x="791" y="1038"/>
                      <a:pt x="1038" y="791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30357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1" y="247"/>
                      <a:pt x="1" y="519"/>
                    </a:cubicBezTo>
                    <a:cubicBezTo>
                      <a:pt x="1" y="815"/>
                      <a:pt x="223" y="1062"/>
                      <a:pt x="519" y="1062"/>
                    </a:cubicBezTo>
                    <a:cubicBezTo>
                      <a:pt x="791" y="1062"/>
                      <a:pt x="1038" y="815"/>
                      <a:pt x="1038" y="519"/>
                    </a:cubicBezTo>
                    <a:cubicBezTo>
                      <a:pt x="1038" y="247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30357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815"/>
                      <a:pt x="223" y="1037"/>
                      <a:pt x="519" y="1037"/>
                    </a:cubicBezTo>
                    <a:cubicBezTo>
                      <a:pt x="791" y="1037"/>
                      <a:pt x="1038" y="815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30357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1" y="223"/>
                      <a:pt x="1" y="519"/>
                    </a:cubicBezTo>
                    <a:cubicBezTo>
                      <a:pt x="1" y="790"/>
                      <a:pt x="223" y="1037"/>
                      <a:pt x="519" y="1037"/>
                    </a:cubicBezTo>
                    <a:cubicBezTo>
                      <a:pt x="791" y="1037"/>
                      <a:pt x="1038" y="790"/>
                      <a:pt x="1038" y="519"/>
                    </a:cubicBezTo>
                    <a:cubicBezTo>
                      <a:pt x="1038" y="223"/>
                      <a:pt x="791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30357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1" y="248"/>
                      <a:pt x="1" y="519"/>
                    </a:cubicBezTo>
                    <a:cubicBezTo>
                      <a:pt x="1" y="816"/>
                      <a:pt x="223" y="1062"/>
                      <a:pt x="519" y="1062"/>
                    </a:cubicBezTo>
                    <a:cubicBezTo>
                      <a:pt x="791" y="1062"/>
                      <a:pt x="1038" y="816"/>
                      <a:pt x="1038" y="519"/>
                    </a:cubicBezTo>
                    <a:cubicBezTo>
                      <a:pt x="1038" y="248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30357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1" y="223"/>
                      <a:pt x="1" y="519"/>
                    </a:cubicBezTo>
                    <a:cubicBezTo>
                      <a:pt x="1" y="816"/>
                      <a:pt x="223" y="1038"/>
                      <a:pt x="519" y="1038"/>
                    </a:cubicBezTo>
                    <a:cubicBezTo>
                      <a:pt x="791" y="1038"/>
                      <a:pt x="1038" y="816"/>
                      <a:pt x="1038" y="519"/>
                    </a:cubicBezTo>
                    <a:cubicBezTo>
                      <a:pt x="1038" y="223"/>
                      <a:pt x="791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9"/>
              <p:cNvSpPr/>
              <p:nvPr/>
            </p:nvSpPr>
            <p:spPr>
              <a:xfrm>
                <a:off x="29098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5"/>
                      <a:pt x="247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29098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791"/>
                      <a:pt x="247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29098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47" y="0"/>
                      <a:pt x="0" y="247"/>
                      <a:pt x="0" y="519"/>
                    </a:cubicBezTo>
                    <a:cubicBezTo>
                      <a:pt x="0" y="815"/>
                      <a:pt x="247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29098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815"/>
                      <a:pt x="247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29098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47" y="0"/>
                      <a:pt x="0" y="223"/>
                      <a:pt x="0" y="519"/>
                    </a:cubicBezTo>
                    <a:cubicBezTo>
                      <a:pt x="0" y="790"/>
                      <a:pt x="247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29098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47" y="1"/>
                      <a:pt x="0" y="248"/>
                      <a:pt x="0" y="519"/>
                    </a:cubicBezTo>
                    <a:cubicBezTo>
                      <a:pt x="0" y="816"/>
                      <a:pt x="247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29098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47" y="1"/>
                      <a:pt x="0" y="223"/>
                      <a:pt x="0" y="519"/>
                    </a:cubicBezTo>
                    <a:cubicBezTo>
                      <a:pt x="0" y="816"/>
                      <a:pt x="247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9"/>
              <p:cNvSpPr/>
              <p:nvPr/>
            </p:nvSpPr>
            <p:spPr>
              <a:xfrm>
                <a:off x="2784501" y="-68427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5"/>
                      <a:pt x="223" y="1038"/>
                      <a:pt x="519" y="1038"/>
                    </a:cubicBezTo>
                    <a:cubicBezTo>
                      <a:pt x="815" y="1038"/>
                      <a:pt x="1037" y="815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9"/>
              <p:cNvSpPr/>
              <p:nvPr/>
            </p:nvSpPr>
            <p:spPr>
              <a:xfrm>
                <a:off x="2784501" y="821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791"/>
                      <a:pt x="223" y="1038"/>
                      <a:pt x="519" y="1038"/>
                    </a:cubicBezTo>
                    <a:cubicBezTo>
                      <a:pt x="815" y="1038"/>
                      <a:pt x="1037" y="791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2784501" y="232173"/>
                <a:ext cx="259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2" extrusionOk="0">
                    <a:moveTo>
                      <a:pt x="519" y="0"/>
                    </a:moveTo>
                    <a:cubicBezTo>
                      <a:pt x="223" y="0"/>
                      <a:pt x="0" y="247"/>
                      <a:pt x="0" y="519"/>
                    </a:cubicBezTo>
                    <a:cubicBezTo>
                      <a:pt x="0" y="815"/>
                      <a:pt x="223" y="1062"/>
                      <a:pt x="519" y="1062"/>
                    </a:cubicBezTo>
                    <a:cubicBezTo>
                      <a:pt x="815" y="1062"/>
                      <a:pt x="1037" y="815"/>
                      <a:pt x="1037" y="519"/>
                    </a:cubicBezTo>
                    <a:cubicBezTo>
                      <a:pt x="1037" y="247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2784501" y="3827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815"/>
                      <a:pt x="223" y="1037"/>
                      <a:pt x="519" y="1037"/>
                    </a:cubicBezTo>
                    <a:cubicBezTo>
                      <a:pt x="815" y="1037"/>
                      <a:pt x="1037" y="815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9"/>
              <p:cNvSpPr/>
              <p:nvPr/>
            </p:nvSpPr>
            <p:spPr>
              <a:xfrm>
                <a:off x="2784501" y="533373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0"/>
                    </a:moveTo>
                    <a:cubicBezTo>
                      <a:pt x="223" y="0"/>
                      <a:pt x="0" y="223"/>
                      <a:pt x="0" y="519"/>
                    </a:cubicBezTo>
                    <a:cubicBezTo>
                      <a:pt x="0" y="790"/>
                      <a:pt x="223" y="1037"/>
                      <a:pt x="519" y="1037"/>
                    </a:cubicBezTo>
                    <a:cubicBezTo>
                      <a:pt x="815" y="1037"/>
                      <a:pt x="1037" y="790"/>
                      <a:pt x="1037" y="519"/>
                    </a:cubicBezTo>
                    <a:cubicBezTo>
                      <a:pt x="1037" y="223"/>
                      <a:pt x="815" y="0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>
                <a:off x="2784501" y="683348"/>
                <a:ext cx="259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63" extrusionOk="0">
                    <a:moveTo>
                      <a:pt x="519" y="1"/>
                    </a:moveTo>
                    <a:cubicBezTo>
                      <a:pt x="223" y="1"/>
                      <a:pt x="0" y="248"/>
                      <a:pt x="0" y="519"/>
                    </a:cubicBezTo>
                    <a:cubicBezTo>
                      <a:pt x="0" y="816"/>
                      <a:pt x="223" y="1062"/>
                      <a:pt x="519" y="1062"/>
                    </a:cubicBezTo>
                    <a:cubicBezTo>
                      <a:pt x="815" y="1062"/>
                      <a:pt x="1037" y="816"/>
                      <a:pt x="1037" y="519"/>
                    </a:cubicBezTo>
                    <a:cubicBezTo>
                      <a:pt x="1037" y="248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9"/>
              <p:cNvSpPr/>
              <p:nvPr/>
            </p:nvSpPr>
            <p:spPr>
              <a:xfrm>
                <a:off x="2784501" y="833948"/>
                <a:ext cx="2595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038" extrusionOk="0">
                    <a:moveTo>
                      <a:pt x="519" y="1"/>
                    </a:moveTo>
                    <a:cubicBezTo>
                      <a:pt x="223" y="1"/>
                      <a:pt x="0" y="223"/>
                      <a:pt x="0" y="519"/>
                    </a:cubicBezTo>
                    <a:cubicBezTo>
                      <a:pt x="0" y="816"/>
                      <a:pt x="223" y="1038"/>
                      <a:pt x="519" y="1038"/>
                    </a:cubicBezTo>
                    <a:cubicBezTo>
                      <a:pt x="815" y="1038"/>
                      <a:pt x="1037" y="816"/>
                      <a:pt x="1037" y="519"/>
                    </a:cubicBezTo>
                    <a:cubicBezTo>
                      <a:pt x="1037" y="223"/>
                      <a:pt x="815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9"/>
              <p:cNvSpPr/>
              <p:nvPr/>
            </p:nvSpPr>
            <p:spPr>
              <a:xfrm>
                <a:off x="2658576" y="-68427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5"/>
                      <a:pt x="248" y="1038"/>
                      <a:pt x="544" y="1038"/>
                    </a:cubicBezTo>
                    <a:cubicBezTo>
                      <a:pt x="816" y="1038"/>
                      <a:pt x="1062" y="815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9"/>
              <p:cNvSpPr/>
              <p:nvPr/>
            </p:nvSpPr>
            <p:spPr>
              <a:xfrm>
                <a:off x="2658576" y="821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791"/>
                      <a:pt x="248" y="1038"/>
                      <a:pt x="544" y="1038"/>
                    </a:cubicBezTo>
                    <a:cubicBezTo>
                      <a:pt x="816" y="1038"/>
                      <a:pt x="1062" y="791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>
                <a:off x="2658576" y="232173"/>
                <a:ext cx="265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2" extrusionOk="0">
                    <a:moveTo>
                      <a:pt x="544" y="0"/>
                    </a:moveTo>
                    <a:cubicBezTo>
                      <a:pt x="248" y="0"/>
                      <a:pt x="1" y="247"/>
                      <a:pt x="1" y="519"/>
                    </a:cubicBezTo>
                    <a:cubicBezTo>
                      <a:pt x="1" y="815"/>
                      <a:pt x="248" y="1062"/>
                      <a:pt x="544" y="1062"/>
                    </a:cubicBezTo>
                    <a:cubicBezTo>
                      <a:pt x="816" y="1062"/>
                      <a:pt x="1062" y="815"/>
                      <a:pt x="1062" y="519"/>
                    </a:cubicBezTo>
                    <a:cubicBezTo>
                      <a:pt x="1062" y="247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>
                <a:off x="2658576" y="3827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815"/>
                      <a:pt x="248" y="1037"/>
                      <a:pt x="544" y="1037"/>
                    </a:cubicBezTo>
                    <a:cubicBezTo>
                      <a:pt x="816" y="1037"/>
                      <a:pt x="1062" y="815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2658576" y="533373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0"/>
                    </a:moveTo>
                    <a:cubicBezTo>
                      <a:pt x="248" y="0"/>
                      <a:pt x="1" y="223"/>
                      <a:pt x="1" y="519"/>
                    </a:cubicBezTo>
                    <a:cubicBezTo>
                      <a:pt x="1" y="790"/>
                      <a:pt x="248" y="1037"/>
                      <a:pt x="544" y="1037"/>
                    </a:cubicBezTo>
                    <a:cubicBezTo>
                      <a:pt x="816" y="1037"/>
                      <a:pt x="1062" y="790"/>
                      <a:pt x="1062" y="519"/>
                    </a:cubicBezTo>
                    <a:cubicBezTo>
                      <a:pt x="1062" y="223"/>
                      <a:pt x="816" y="0"/>
                      <a:pt x="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2658576" y="683348"/>
                <a:ext cx="26575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3" extrusionOk="0">
                    <a:moveTo>
                      <a:pt x="544" y="1"/>
                    </a:moveTo>
                    <a:cubicBezTo>
                      <a:pt x="248" y="1"/>
                      <a:pt x="1" y="248"/>
                      <a:pt x="1" y="519"/>
                    </a:cubicBezTo>
                    <a:cubicBezTo>
                      <a:pt x="1" y="816"/>
                      <a:pt x="248" y="1062"/>
                      <a:pt x="544" y="1062"/>
                    </a:cubicBezTo>
                    <a:cubicBezTo>
                      <a:pt x="816" y="1062"/>
                      <a:pt x="1062" y="816"/>
                      <a:pt x="1062" y="519"/>
                    </a:cubicBezTo>
                    <a:cubicBezTo>
                      <a:pt x="1062" y="248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2658576" y="833948"/>
                <a:ext cx="265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38" extrusionOk="0">
                    <a:moveTo>
                      <a:pt x="544" y="1"/>
                    </a:moveTo>
                    <a:cubicBezTo>
                      <a:pt x="248" y="1"/>
                      <a:pt x="1" y="223"/>
                      <a:pt x="1" y="519"/>
                    </a:cubicBezTo>
                    <a:cubicBezTo>
                      <a:pt x="1" y="816"/>
                      <a:pt x="248" y="1038"/>
                      <a:pt x="544" y="1038"/>
                    </a:cubicBezTo>
                    <a:cubicBezTo>
                      <a:pt x="816" y="1038"/>
                      <a:pt x="1062" y="816"/>
                      <a:pt x="1062" y="519"/>
                    </a:cubicBezTo>
                    <a:cubicBezTo>
                      <a:pt x="1062" y="223"/>
                      <a:pt x="816" y="1"/>
                      <a:pt x="5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9"/>
          <p:cNvGrpSpPr/>
          <p:nvPr/>
        </p:nvGrpSpPr>
        <p:grpSpPr>
          <a:xfrm flipH="1">
            <a:off x="7451269" y="3813195"/>
            <a:ext cx="1429321" cy="1469108"/>
            <a:chOff x="7920525" y="305450"/>
            <a:chExt cx="861400" cy="885325"/>
          </a:xfrm>
        </p:grpSpPr>
        <p:sp>
          <p:nvSpPr>
            <p:cNvPr id="964" name="Google Shape;964;p9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-73496" y="4212034"/>
            <a:ext cx="1907790" cy="1012663"/>
            <a:chOff x="-73496" y="4212034"/>
            <a:chExt cx="1907790" cy="1012663"/>
          </a:xfrm>
        </p:grpSpPr>
        <p:grpSp>
          <p:nvGrpSpPr>
            <p:cNvPr id="967" name="Google Shape;967;p9"/>
            <p:cNvGrpSpPr/>
            <p:nvPr/>
          </p:nvGrpSpPr>
          <p:grpSpPr>
            <a:xfrm flipH="1">
              <a:off x="-73496" y="4469958"/>
              <a:ext cx="1646456" cy="754740"/>
              <a:chOff x="5071203" y="4398918"/>
              <a:chExt cx="1646456" cy="754740"/>
            </a:xfrm>
          </p:grpSpPr>
          <p:sp>
            <p:nvSpPr>
              <p:cNvPr id="968" name="Google Shape;968;p9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9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9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9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9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9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9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9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9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9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9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9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9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9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9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9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9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9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9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9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9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9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9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9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9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9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9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9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9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9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9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9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9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9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9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9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9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9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9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9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9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9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9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9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9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9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9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9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9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9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9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9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9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9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9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9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9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9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9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9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9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9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9"/>
            <p:cNvSpPr/>
            <p:nvPr/>
          </p:nvSpPr>
          <p:spPr>
            <a:xfrm flipH="1">
              <a:off x="1282294" y="4212034"/>
              <a:ext cx="552000" cy="5520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9"/>
          <p:cNvGrpSpPr/>
          <p:nvPr/>
        </p:nvGrpSpPr>
        <p:grpSpPr>
          <a:xfrm>
            <a:off x="-328756" y="-101802"/>
            <a:ext cx="904875" cy="928325"/>
            <a:chOff x="4059176" y="156948"/>
            <a:chExt cx="904875" cy="928325"/>
          </a:xfrm>
        </p:grpSpPr>
        <p:sp>
          <p:nvSpPr>
            <p:cNvPr id="1054" name="Google Shape;1054;p9"/>
            <p:cNvSpPr/>
            <p:nvPr/>
          </p:nvSpPr>
          <p:spPr>
            <a:xfrm>
              <a:off x="4938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4938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938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4938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4938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4938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4938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4812826" y="1569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4812826" y="3075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4812826" y="457548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4812826" y="6081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4812826" y="758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4812826" y="908723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4812826" y="105932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4686901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686901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686901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686901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686901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686901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686901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45616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45616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5616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5616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5616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5616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5616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4363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4363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4363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4363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4363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4363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4363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3104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3104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3104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3104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3104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3104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3104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185101" y="1569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185101" y="3075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185101" y="45754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185101" y="6081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185101" y="758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185101" y="908723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185101" y="105932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059176" y="1569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59176" y="3075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059176" y="457548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059176" y="6081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059176" y="758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059176" y="908723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059176" y="105932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"/>
          <p:cNvSpPr txBox="1">
            <a:spLocks noGrp="1"/>
          </p:cNvSpPr>
          <p:nvPr>
            <p:ph type="subTitle" idx="1"/>
          </p:nvPr>
        </p:nvSpPr>
        <p:spPr>
          <a:xfrm>
            <a:off x="7131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0" name="Google Shape;1470;p13"/>
          <p:cNvSpPr txBox="1">
            <a:spLocks noGrp="1"/>
          </p:cNvSpPr>
          <p:nvPr>
            <p:ph type="subTitle" idx="2"/>
          </p:nvPr>
        </p:nvSpPr>
        <p:spPr>
          <a:xfrm>
            <a:off x="7131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3"/>
          <p:cNvSpPr txBox="1">
            <a:spLocks noGrp="1"/>
          </p:cNvSpPr>
          <p:nvPr>
            <p:ph type="subTitle" idx="3"/>
          </p:nvPr>
        </p:nvSpPr>
        <p:spPr>
          <a:xfrm>
            <a:off x="33984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2" name="Google Shape;1472;p13"/>
          <p:cNvSpPr txBox="1">
            <a:spLocks noGrp="1"/>
          </p:cNvSpPr>
          <p:nvPr>
            <p:ph type="subTitle" idx="4"/>
          </p:nvPr>
        </p:nvSpPr>
        <p:spPr>
          <a:xfrm>
            <a:off x="33984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13"/>
          <p:cNvSpPr txBox="1">
            <a:spLocks noGrp="1"/>
          </p:cNvSpPr>
          <p:nvPr>
            <p:ph type="subTitle" idx="5"/>
          </p:nvPr>
        </p:nvSpPr>
        <p:spPr>
          <a:xfrm>
            <a:off x="6083700" y="194892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6"/>
          </p:nvPr>
        </p:nvSpPr>
        <p:spPr>
          <a:xfrm>
            <a:off x="6083700" y="231747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27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6" name="Google Shape;1476;p13"/>
          <p:cNvSpPr txBox="1">
            <a:spLocks noGrp="1"/>
          </p:cNvSpPr>
          <p:nvPr>
            <p:ph type="title" idx="8" hasCustomPrompt="1"/>
          </p:nvPr>
        </p:nvSpPr>
        <p:spPr>
          <a:xfrm>
            <a:off x="41580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9" hasCustomPrompt="1"/>
          </p:nvPr>
        </p:nvSpPr>
        <p:spPr>
          <a:xfrm>
            <a:off x="6843300" y="135176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3"/>
          </p:nvPr>
        </p:nvSpPr>
        <p:spPr>
          <a:xfrm>
            <a:off x="7131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subTitle" idx="14"/>
          </p:nvPr>
        </p:nvSpPr>
        <p:spPr>
          <a:xfrm>
            <a:off x="7131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13"/>
          <p:cNvSpPr txBox="1">
            <a:spLocks noGrp="1"/>
          </p:cNvSpPr>
          <p:nvPr>
            <p:ph type="subTitle" idx="15"/>
          </p:nvPr>
        </p:nvSpPr>
        <p:spPr>
          <a:xfrm>
            <a:off x="33984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16"/>
          </p:nvPr>
        </p:nvSpPr>
        <p:spPr>
          <a:xfrm>
            <a:off x="33984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subTitle" idx="17"/>
          </p:nvPr>
        </p:nvSpPr>
        <p:spPr>
          <a:xfrm>
            <a:off x="6083700" y="370534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3" name="Google Shape;1483;p13"/>
          <p:cNvSpPr txBox="1">
            <a:spLocks noGrp="1"/>
          </p:cNvSpPr>
          <p:nvPr>
            <p:ph type="subTitle" idx="18"/>
          </p:nvPr>
        </p:nvSpPr>
        <p:spPr>
          <a:xfrm>
            <a:off x="6083700" y="4073848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title" idx="19" hasCustomPrompt="1"/>
          </p:nvPr>
        </p:nvSpPr>
        <p:spPr>
          <a:xfrm>
            <a:off x="14727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20" hasCustomPrompt="1"/>
          </p:nvPr>
        </p:nvSpPr>
        <p:spPr>
          <a:xfrm>
            <a:off x="41580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21" hasCustomPrompt="1"/>
          </p:nvPr>
        </p:nvSpPr>
        <p:spPr>
          <a:xfrm>
            <a:off x="6843300" y="3108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1487" name="Google Shape;1487;p13"/>
          <p:cNvGrpSpPr/>
          <p:nvPr/>
        </p:nvGrpSpPr>
        <p:grpSpPr>
          <a:xfrm>
            <a:off x="8105575" y="162299"/>
            <a:ext cx="893400" cy="885575"/>
            <a:chOff x="7775625" y="442275"/>
            <a:chExt cx="893400" cy="885575"/>
          </a:xfrm>
        </p:grpSpPr>
        <p:sp>
          <p:nvSpPr>
            <p:cNvPr id="1488" name="Google Shape;1488;p13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7775625" y="8769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13"/>
          <p:cNvGrpSpPr/>
          <p:nvPr/>
        </p:nvGrpSpPr>
        <p:grpSpPr>
          <a:xfrm>
            <a:off x="8688049" y="3145513"/>
            <a:ext cx="904875" cy="928325"/>
            <a:chOff x="1054075" y="2178525"/>
            <a:chExt cx="904875" cy="928325"/>
          </a:xfrm>
        </p:grpSpPr>
        <p:sp>
          <p:nvSpPr>
            <p:cNvPr id="1491" name="Google Shape;1491;p13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13"/>
          <p:cNvGrpSpPr/>
          <p:nvPr/>
        </p:nvGrpSpPr>
        <p:grpSpPr>
          <a:xfrm>
            <a:off x="-514979" y="4342680"/>
            <a:ext cx="1665379" cy="1378500"/>
            <a:chOff x="-514979" y="4342680"/>
            <a:chExt cx="1665379" cy="1378500"/>
          </a:xfrm>
        </p:grpSpPr>
        <p:sp>
          <p:nvSpPr>
            <p:cNvPr id="1548" name="Google Shape;1548;p13"/>
            <p:cNvSpPr/>
            <p:nvPr/>
          </p:nvSpPr>
          <p:spPr>
            <a:xfrm>
              <a:off x="-514979" y="4342680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24200" y="4668500"/>
              <a:ext cx="526200" cy="526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3"/>
          <p:cNvGrpSpPr/>
          <p:nvPr/>
        </p:nvGrpSpPr>
        <p:grpSpPr>
          <a:xfrm rot="-5400000">
            <a:off x="-661023" y="125583"/>
            <a:ext cx="1646456" cy="754740"/>
            <a:chOff x="5071203" y="4398918"/>
            <a:chExt cx="1646456" cy="754740"/>
          </a:xfrm>
        </p:grpSpPr>
        <p:sp>
          <p:nvSpPr>
            <p:cNvPr id="1551" name="Google Shape;1551;p13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6"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25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260" name="Google Shape;3260;p25"/>
          <p:cNvGrpSpPr/>
          <p:nvPr/>
        </p:nvGrpSpPr>
        <p:grpSpPr>
          <a:xfrm>
            <a:off x="8579621" y="3912963"/>
            <a:ext cx="904875" cy="928325"/>
            <a:chOff x="1054075" y="2178525"/>
            <a:chExt cx="904875" cy="928325"/>
          </a:xfrm>
        </p:grpSpPr>
        <p:sp>
          <p:nvSpPr>
            <p:cNvPr id="3261" name="Google Shape;3261;p25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5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5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5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5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5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5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5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5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5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5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5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5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5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5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5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5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5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5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5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5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5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5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5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5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5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5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5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5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5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5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5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5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5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5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5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5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5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5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5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5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5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5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5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5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5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5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5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5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5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5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5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5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5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5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5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7" name="Google Shape;3317;p25"/>
          <p:cNvGrpSpPr/>
          <p:nvPr/>
        </p:nvGrpSpPr>
        <p:grpSpPr>
          <a:xfrm>
            <a:off x="8221975" y="-553795"/>
            <a:ext cx="1587421" cy="1484620"/>
            <a:chOff x="8221975" y="-553795"/>
            <a:chExt cx="1587421" cy="1484620"/>
          </a:xfrm>
        </p:grpSpPr>
        <p:sp>
          <p:nvSpPr>
            <p:cNvPr id="3318" name="Google Shape;3318;p25"/>
            <p:cNvSpPr/>
            <p:nvPr/>
          </p:nvSpPr>
          <p:spPr>
            <a:xfrm>
              <a:off x="8430896" y="-553795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5"/>
            <p:cNvSpPr/>
            <p:nvPr/>
          </p:nvSpPr>
          <p:spPr>
            <a:xfrm>
              <a:off x="8221975" y="358125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0" name="Google Shape;3320;p25"/>
          <p:cNvGrpSpPr/>
          <p:nvPr/>
        </p:nvGrpSpPr>
        <p:grpSpPr>
          <a:xfrm>
            <a:off x="-139934" y="4604101"/>
            <a:ext cx="853034" cy="820482"/>
            <a:chOff x="420666" y="2868850"/>
            <a:chExt cx="853034" cy="820482"/>
          </a:xfrm>
        </p:grpSpPr>
        <p:sp>
          <p:nvSpPr>
            <p:cNvPr id="3321" name="Google Shape;3321;p25"/>
            <p:cNvSpPr/>
            <p:nvPr/>
          </p:nvSpPr>
          <p:spPr>
            <a:xfrm>
              <a:off x="420666" y="3004432"/>
              <a:ext cx="684900" cy="684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5"/>
            <p:cNvSpPr/>
            <p:nvPr/>
          </p:nvSpPr>
          <p:spPr>
            <a:xfrm>
              <a:off x="834200" y="2868850"/>
              <a:ext cx="439500" cy="439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3" name="Google Shape;3323;p25"/>
          <p:cNvGrpSpPr/>
          <p:nvPr/>
        </p:nvGrpSpPr>
        <p:grpSpPr>
          <a:xfrm>
            <a:off x="2416625" y="-67078"/>
            <a:ext cx="1966678" cy="402450"/>
            <a:chOff x="3712025" y="-67078"/>
            <a:chExt cx="1966678" cy="402450"/>
          </a:xfrm>
        </p:grpSpPr>
        <p:sp>
          <p:nvSpPr>
            <p:cNvPr id="3324" name="Google Shape;3324;p25"/>
            <p:cNvSpPr/>
            <p:nvPr/>
          </p:nvSpPr>
          <p:spPr>
            <a:xfrm rot="5400000">
              <a:off x="46144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5"/>
            <p:cNvSpPr/>
            <p:nvPr/>
          </p:nvSpPr>
          <p:spPr>
            <a:xfrm rot="5400000">
              <a:off x="44638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5"/>
            <p:cNvSpPr/>
            <p:nvPr/>
          </p:nvSpPr>
          <p:spPr>
            <a:xfrm rot="5400000">
              <a:off x="4313500" y="309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5"/>
            <p:cNvSpPr/>
            <p:nvPr/>
          </p:nvSpPr>
          <p:spPr>
            <a:xfrm rot="5400000">
              <a:off x="41632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5"/>
            <p:cNvSpPr/>
            <p:nvPr/>
          </p:nvSpPr>
          <p:spPr>
            <a:xfrm rot="5400000">
              <a:off x="4012600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5"/>
            <p:cNvSpPr/>
            <p:nvPr/>
          </p:nvSpPr>
          <p:spPr>
            <a:xfrm rot="5400000">
              <a:off x="3862313" y="309109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5"/>
            <p:cNvSpPr/>
            <p:nvPr/>
          </p:nvSpPr>
          <p:spPr>
            <a:xfrm rot="5400000">
              <a:off x="3712025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5"/>
            <p:cNvSpPr/>
            <p:nvPr/>
          </p:nvSpPr>
          <p:spPr>
            <a:xfrm rot="5400000">
              <a:off x="46144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5"/>
            <p:cNvSpPr/>
            <p:nvPr/>
          </p:nvSpPr>
          <p:spPr>
            <a:xfrm rot="5400000">
              <a:off x="44638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5"/>
            <p:cNvSpPr/>
            <p:nvPr/>
          </p:nvSpPr>
          <p:spPr>
            <a:xfrm rot="5400000">
              <a:off x="4313513" y="183834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5"/>
            <p:cNvSpPr/>
            <p:nvPr/>
          </p:nvSpPr>
          <p:spPr>
            <a:xfrm rot="5400000">
              <a:off x="41632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5"/>
            <p:cNvSpPr/>
            <p:nvPr/>
          </p:nvSpPr>
          <p:spPr>
            <a:xfrm rot="5400000">
              <a:off x="4012613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5"/>
            <p:cNvSpPr/>
            <p:nvPr/>
          </p:nvSpPr>
          <p:spPr>
            <a:xfrm rot="5400000">
              <a:off x="3862325" y="183822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5"/>
            <p:cNvSpPr/>
            <p:nvPr/>
          </p:nvSpPr>
          <p:spPr>
            <a:xfrm rot="5400000">
              <a:off x="3712038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 rot="5400000">
              <a:off x="46140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 rot="5400000">
              <a:off x="44634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 rot="5400000">
              <a:off x="4313188" y="58234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 rot="5400000">
              <a:off x="41628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 rot="5400000">
              <a:off x="4012288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 rot="5400000">
              <a:off x="3862000" y="58222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 rot="5400000">
              <a:off x="3711713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 rot="5400000">
              <a:off x="46144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 rot="5400000">
              <a:off x="44638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 rot="5400000">
              <a:off x="4313500" y="-6737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 rot="5400000">
              <a:off x="41632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 rot="5400000">
              <a:off x="4012600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 rot="5400000">
              <a:off x="3862313" y="-67391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 rot="5400000">
              <a:off x="3712025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 rot="5400000">
              <a:off x="56527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 rot="5400000">
              <a:off x="55021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 rot="5400000">
              <a:off x="5351853" y="309122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 rot="5400000">
              <a:off x="52015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 rot="5400000">
              <a:off x="5050953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 rot="5400000">
              <a:off x="4900665" y="309109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 rot="5400000">
              <a:off x="4750378" y="309422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 rot="5400000">
              <a:off x="56527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 rot="5400000">
              <a:off x="55021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 rot="5400000">
              <a:off x="5351865" y="183834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 rot="5400000">
              <a:off x="52015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 rot="5400000">
              <a:off x="5050965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 rot="5400000">
              <a:off x="4900678" y="183822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 rot="5400000">
              <a:off x="4750390" y="184134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 rot="5400000">
              <a:off x="56524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 rot="5400000">
              <a:off x="55018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 rot="5400000">
              <a:off x="5351540" y="58234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 rot="5400000">
              <a:off x="52012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 rot="5400000">
              <a:off x="5050640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 rot="5400000">
              <a:off x="4900353" y="58222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 rot="5400000">
              <a:off x="4750065" y="58534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 rot="5400000">
              <a:off x="56527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 rot="5400000">
              <a:off x="55021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 rot="5400000">
              <a:off x="5351853" y="-67378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 rot="5400000">
              <a:off x="52015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 rot="5400000">
              <a:off x="5050953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 rot="5400000">
              <a:off x="4900665" y="-67391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 rot="5400000">
              <a:off x="4750378" y="-6707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4"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26"/>
          <p:cNvSpPr txBox="1">
            <a:spLocks noGrp="1"/>
          </p:cNvSpPr>
          <p:nvPr>
            <p:ph type="title"/>
          </p:nvPr>
        </p:nvSpPr>
        <p:spPr>
          <a:xfrm>
            <a:off x="4572000" y="750895"/>
            <a:ext cx="38562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26"/>
          <p:cNvSpPr txBox="1">
            <a:spLocks noGrp="1"/>
          </p:cNvSpPr>
          <p:nvPr>
            <p:ph type="subTitle" idx="1"/>
          </p:nvPr>
        </p:nvSpPr>
        <p:spPr>
          <a:xfrm>
            <a:off x="4808100" y="1606882"/>
            <a:ext cx="33840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3" name="Google Shape;3383;p26"/>
          <p:cNvSpPr txBox="1"/>
          <p:nvPr/>
        </p:nvSpPr>
        <p:spPr>
          <a:xfrm>
            <a:off x="4808100" y="3435775"/>
            <a:ext cx="338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3384" name="Google Shape;3384;p26"/>
          <p:cNvGrpSpPr/>
          <p:nvPr/>
        </p:nvGrpSpPr>
        <p:grpSpPr>
          <a:xfrm>
            <a:off x="7607679" y="44111"/>
            <a:ext cx="1530656" cy="512533"/>
            <a:chOff x="7607679" y="44111"/>
            <a:chExt cx="1530656" cy="512533"/>
          </a:xfrm>
        </p:grpSpPr>
        <p:sp>
          <p:nvSpPr>
            <p:cNvPr id="3385" name="Google Shape;3385;p26"/>
            <p:cNvSpPr/>
            <p:nvPr/>
          </p:nvSpPr>
          <p:spPr>
            <a:xfrm>
              <a:off x="7607679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7723185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7838997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7954810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8070622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8186128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8301941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7607679" y="1650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7838997" y="1650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8070622" y="1650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8301941" y="1650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7607679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7723185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7838997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7954810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8070622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8186128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8301941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7607679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7838997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8070622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8301941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7607679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7723185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7838997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7954810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6"/>
            <p:cNvSpPr/>
            <p:nvPr/>
          </p:nvSpPr>
          <p:spPr>
            <a:xfrm>
              <a:off x="8070622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6"/>
            <p:cNvSpPr/>
            <p:nvPr/>
          </p:nvSpPr>
          <p:spPr>
            <a:xfrm>
              <a:off x="8186128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8301941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9112015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8996496" y="527911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8880696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8764884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8649072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8533565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8417753" y="527911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8996496" y="40695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8764884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8533565" y="40695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9112015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8996496" y="286011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8880696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8764884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8649072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8533565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8417753" y="2860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8996496" y="16505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8763671" y="165128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8533565" y="165055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9112015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8996496" y="44111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8880696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8764884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8649072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8533565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8417753" y="44111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1" name="Google Shape;3441;p26"/>
          <p:cNvSpPr/>
          <p:nvPr/>
        </p:nvSpPr>
        <p:spPr>
          <a:xfrm>
            <a:off x="8154895" y="260380"/>
            <a:ext cx="552000" cy="552000"/>
          </a:xfrm>
          <a:prstGeom prst="mathPlus">
            <a:avLst>
              <a:gd name="adj1" fmla="val 172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2" name="Google Shape;3442;p26"/>
          <p:cNvGrpSpPr/>
          <p:nvPr/>
        </p:nvGrpSpPr>
        <p:grpSpPr>
          <a:xfrm>
            <a:off x="8095085" y="4302433"/>
            <a:ext cx="1580754" cy="1378500"/>
            <a:chOff x="8095085" y="4302433"/>
            <a:chExt cx="1580754" cy="1378500"/>
          </a:xfrm>
        </p:grpSpPr>
        <p:sp>
          <p:nvSpPr>
            <p:cNvPr id="3443" name="Google Shape;3443;p26"/>
            <p:cNvSpPr/>
            <p:nvPr/>
          </p:nvSpPr>
          <p:spPr>
            <a:xfrm flipH="1">
              <a:off x="8297338" y="4302433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6"/>
            <p:cNvSpPr/>
            <p:nvPr/>
          </p:nvSpPr>
          <p:spPr>
            <a:xfrm flipH="1">
              <a:off x="8095085" y="4445804"/>
              <a:ext cx="526200" cy="526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6" name="Google Shape;3446;p27"/>
          <p:cNvGrpSpPr/>
          <p:nvPr/>
        </p:nvGrpSpPr>
        <p:grpSpPr>
          <a:xfrm>
            <a:off x="679526" y="-74427"/>
            <a:ext cx="1894950" cy="477125"/>
            <a:chOff x="679526" y="-74427"/>
            <a:chExt cx="1894950" cy="477125"/>
          </a:xfrm>
        </p:grpSpPr>
        <p:sp>
          <p:nvSpPr>
            <p:cNvPr id="3447" name="Google Shape;3447;p27"/>
            <p:cNvSpPr/>
            <p:nvPr/>
          </p:nvSpPr>
          <p:spPr>
            <a:xfrm>
              <a:off x="25485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7"/>
            <p:cNvSpPr/>
            <p:nvPr/>
          </p:nvSpPr>
          <p:spPr>
            <a:xfrm>
              <a:off x="25485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7"/>
            <p:cNvSpPr/>
            <p:nvPr/>
          </p:nvSpPr>
          <p:spPr>
            <a:xfrm>
              <a:off x="25485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7"/>
            <p:cNvSpPr/>
            <p:nvPr/>
          </p:nvSpPr>
          <p:spPr>
            <a:xfrm>
              <a:off x="25485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7"/>
            <p:cNvSpPr/>
            <p:nvPr/>
          </p:nvSpPr>
          <p:spPr>
            <a:xfrm>
              <a:off x="2423251" y="-74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7"/>
            <p:cNvSpPr/>
            <p:nvPr/>
          </p:nvSpPr>
          <p:spPr>
            <a:xfrm>
              <a:off x="2423251" y="76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7"/>
            <p:cNvSpPr/>
            <p:nvPr/>
          </p:nvSpPr>
          <p:spPr>
            <a:xfrm>
              <a:off x="2423251" y="2261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7"/>
            <p:cNvSpPr/>
            <p:nvPr/>
          </p:nvSpPr>
          <p:spPr>
            <a:xfrm>
              <a:off x="2423251" y="376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7"/>
            <p:cNvSpPr/>
            <p:nvPr/>
          </p:nvSpPr>
          <p:spPr>
            <a:xfrm>
              <a:off x="2297326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7"/>
            <p:cNvSpPr/>
            <p:nvPr/>
          </p:nvSpPr>
          <p:spPr>
            <a:xfrm>
              <a:off x="2297326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7"/>
            <p:cNvSpPr/>
            <p:nvPr/>
          </p:nvSpPr>
          <p:spPr>
            <a:xfrm>
              <a:off x="2297326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7"/>
            <p:cNvSpPr/>
            <p:nvPr/>
          </p:nvSpPr>
          <p:spPr>
            <a:xfrm>
              <a:off x="2297326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7"/>
            <p:cNvSpPr/>
            <p:nvPr/>
          </p:nvSpPr>
          <p:spPr>
            <a:xfrm>
              <a:off x="21720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7"/>
            <p:cNvSpPr/>
            <p:nvPr/>
          </p:nvSpPr>
          <p:spPr>
            <a:xfrm>
              <a:off x="21720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7"/>
            <p:cNvSpPr/>
            <p:nvPr/>
          </p:nvSpPr>
          <p:spPr>
            <a:xfrm>
              <a:off x="21720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7"/>
            <p:cNvSpPr/>
            <p:nvPr/>
          </p:nvSpPr>
          <p:spPr>
            <a:xfrm>
              <a:off x="21720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7"/>
            <p:cNvSpPr/>
            <p:nvPr/>
          </p:nvSpPr>
          <p:spPr>
            <a:xfrm>
              <a:off x="20467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7"/>
            <p:cNvSpPr/>
            <p:nvPr/>
          </p:nvSpPr>
          <p:spPr>
            <a:xfrm>
              <a:off x="20467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7"/>
            <p:cNvSpPr/>
            <p:nvPr/>
          </p:nvSpPr>
          <p:spPr>
            <a:xfrm>
              <a:off x="20467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7"/>
            <p:cNvSpPr/>
            <p:nvPr/>
          </p:nvSpPr>
          <p:spPr>
            <a:xfrm>
              <a:off x="20467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7"/>
            <p:cNvSpPr/>
            <p:nvPr/>
          </p:nvSpPr>
          <p:spPr>
            <a:xfrm>
              <a:off x="19208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7"/>
            <p:cNvSpPr/>
            <p:nvPr/>
          </p:nvSpPr>
          <p:spPr>
            <a:xfrm>
              <a:off x="19208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7"/>
            <p:cNvSpPr/>
            <p:nvPr/>
          </p:nvSpPr>
          <p:spPr>
            <a:xfrm>
              <a:off x="19208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7"/>
            <p:cNvSpPr/>
            <p:nvPr/>
          </p:nvSpPr>
          <p:spPr>
            <a:xfrm>
              <a:off x="19208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7"/>
            <p:cNvSpPr/>
            <p:nvPr/>
          </p:nvSpPr>
          <p:spPr>
            <a:xfrm>
              <a:off x="1795526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7"/>
            <p:cNvSpPr/>
            <p:nvPr/>
          </p:nvSpPr>
          <p:spPr>
            <a:xfrm>
              <a:off x="1795526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7"/>
            <p:cNvSpPr/>
            <p:nvPr/>
          </p:nvSpPr>
          <p:spPr>
            <a:xfrm>
              <a:off x="1795526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7"/>
            <p:cNvSpPr/>
            <p:nvPr/>
          </p:nvSpPr>
          <p:spPr>
            <a:xfrm>
              <a:off x="1795526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7"/>
            <p:cNvSpPr/>
            <p:nvPr/>
          </p:nvSpPr>
          <p:spPr>
            <a:xfrm>
              <a:off x="1669601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7"/>
            <p:cNvSpPr/>
            <p:nvPr/>
          </p:nvSpPr>
          <p:spPr>
            <a:xfrm>
              <a:off x="1669601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7"/>
            <p:cNvSpPr/>
            <p:nvPr/>
          </p:nvSpPr>
          <p:spPr>
            <a:xfrm>
              <a:off x="1669601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7"/>
            <p:cNvSpPr/>
            <p:nvPr/>
          </p:nvSpPr>
          <p:spPr>
            <a:xfrm>
              <a:off x="1669601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7"/>
            <p:cNvSpPr/>
            <p:nvPr/>
          </p:nvSpPr>
          <p:spPr>
            <a:xfrm>
              <a:off x="15584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7"/>
            <p:cNvSpPr/>
            <p:nvPr/>
          </p:nvSpPr>
          <p:spPr>
            <a:xfrm>
              <a:off x="15584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7"/>
            <p:cNvSpPr/>
            <p:nvPr/>
          </p:nvSpPr>
          <p:spPr>
            <a:xfrm>
              <a:off x="15584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7"/>
            <p:cNvSpPr/>
            <p:nvPr/>
          </p:nvSpPr>
          <p:spPr>
            <a:xfrm>
              <a:off x="15584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7"/>
            <p:cNvSpPr/>
            <p:nvPr/>
          </p:nvSpPr>
          <p:spPr>
            <a:xfrm>
              <a:off x="1433176" y="-74427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7"/>
            <p:cNvSpPr/>
            <p:nvPr/>
          </p:nvSpPr>
          <p:spPr>
            <a:xfrm>
              <a:off x="1433176" y="76173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7"/>
            <p:cNvSpPr/>
            <p:nvPr/>
          </p:nvSpPr>
          <p:spPr>
            <a:xfrm>
              <a:off x="1433176" y="226148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7"/>
            <p:cNvSpPr/>
            <p:nvPr/>
          </p:nvSpPr>
          <p:spPr>
            <a:xfrm>
              <a:off x="1433176" y="376748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7"/>
            <p:cNvSpPr/>
            <p:nvPr/>
          </p:nvSpPr>
          <p:spPr>
            <a:xfrm>
              <a:off x="1307251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7"/>
            <p:cNvSpPr/>
            <p:nvPr/>
          </p:nvSpPr>
          <p:spPr>
            <a:xfrm>
              <a:off x="1307251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7"/>
            <p:cNvSpPr/>
            <p:nvPr/>
          </p:nvSpPr>
          <p:spPr>
            <a:xfrm>
              <a:off x="1307251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7"/>
            <p:cNvSpPr/>
            <p:nvPr/>
          </p:nvSpPr>
          <p:spPr>
            <a:xfrm>
              <a:off x="1307251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7"/>
            <p:cNvSpPr/>
            <p:nvPr/>
          </p:nvSpPr>
          <p:spPr>
            <a:xfrm>
              <a:off x="11819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7"/>
            <p:cNvSpPr/>
            <p:nvPr/>
          </p:nvSpPr>
          <p:spPr>
            <a:xfrm>
              <a:off x="11819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7"/>
            <p:cNvSpPr/>
            <p:nvPr/>
          </p:nvSpPr>
          <p:spPr>
            <a:xfrm>
              <a:off x="11819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7"/>
            <p:cNvSpPr/>
            <p:nvPr/>
          </p:nvSpPr>
          <p:spPr>
            <a:xfrm>
              <a:off x="11819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7"/>
            <p:cNvSpPr/>
            <p:nvPr/>
          </p:nvSpPr>
          <p:spPr>
            <a:xfrm>
              <a:off x="10566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7"/>
            <p:cNvSpPr/>
            <p:nvPr/>
          </p:nvSpPr>
          <p:spPr>
            <a:xfrm>
              <a:off x="10566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7"/>
            <p:cNvSpPr/>
            <p:nvPr/>
          </p:nvSpPr>
          <p:spPr>
            <a:xfrm>
              <a:off x="10566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7"/>
            <p:cNvSpPr/>
            <p:nvPr/>
          </p:nvSpPr>
          <p:spPr>
            <a:xfrm>
              <a:off x="10566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7"/>
            <p:cNvSpPr/>
            <p:nvPr/>
          </p:nvSpPr>
          <p:spPr>
            <a:xfrm>
              <a:off x="9307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7"/>
            <p:cNvSpPr/>
            <p:nvPr/>
          </p:nvSpPr>
          <p:spPr>
            <a:xfrm>
              <a:off x="9307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7"/>
            <p:cNvSpPr/>
            <p:nvPr/>
          </p:nvSpPr>
          <p:spPr>
            <a:xfrm>
              <a:off x="9307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7"/>
            <p:cNvSpPr/>
            <p:nvPr/>
          </p:nvSpPr>
          <p:spPr>
            <a:xfrm>
              <a:off x="9307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7"/>
            <p:cNvSpPr/>
            <p:nvPr/>
          </p:nvSpPr>
          <p:spPr>
            <a:xfrm>
              <a:off x="805451" y="-74427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7"/>
            <p:cNvSpPr/>
            <p:nvPr/>
          </p:nvSpPr>
          <p:spPr>
            <a:xfrm>
              <a:off x="805451" y="76173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7"/>
            <p:cNvSpPr/>
            <p:nvPr/>
          </p:nvSpPr>
          <p:spPr>
            <a:xfrm>
              <a:off x="805451" y="226148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7"/>
            <p:cNvSpPr/>
            <p:nvPr/>
          </p:nvSpPr>
          <p:spPr>
            <a:xfrm>
              <a:off x="805451" y="376748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7"/>
            <p:cNvSpPr/>
            <p:nvPr/>
          </p:nvSpPr>
          <p:spPr>
            <a:xfrm>
              <a:off x="679526" y="-74427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7"/>
            <p:cNvSpPr/>
            <p:nvPr/>
          </p:nvSpPr>
          <p:spPr>
            <a:xfrm>
              <a:off x="679526" y="76173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7"/>
            <p:cNvSpPr/>
            <p:nvPr/>
          </p:nvSpPr>
          <p:spPr>
            <a:xfrm>
              <a:off x="679526" y="226148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7"/>
            <p:cNvSpPr/>
            <p:nvPr/>
          </p:nvSpPr>
          <p:spPr>
            <a:xfrm>
              <a:off x="679526" y="376748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1" name="Google Shape;3511;p27"/>
          <p:cNvGrpSpPr/>
          <p:nvPr/>
        </p:nvGrpSpPr>
        <p:grpSpPr>
          <a:xfrm>
            <a:off x="-497631" y="3869545"/>
            <a:ext cx="1429321" cy="1469108"/>
            <a:chOff x="7920525" y="305450"/>
            <a:chExt cx="861400" cy="885325"/>
          </a:xfrm>
        </p:grpSpPr>
        <p:sp>
          <p:nvSpPr>
            <p:cNvPr id="3512" name="Google Shape;3512;p27"/>
            <p:cNvSpPr/>
            <p:nvPr/>
          </p:nvSpPr>
          <p:spPr>
            <a:xfrm>
              <a:off x="7920525" y="442275"/>
              <a:ext cx="748500" cy="748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7"/>
            <p:cNvSpPr/>
            <p:nvPr/>
          </p:nvSpPr>
          <p:spPr>
            <a:xfrm>
              <a:off x="8331025" y="305450"/>
              <a:ext cx="450900" cy="450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4" name="Google Shape;3514;p27"/>
          <p:cNvGrpSpPr/>
          <p:nvPr/>
        </p:nvGrpSpPr>
        <p:grpSpPr>
          <a:xfrm rot="-5400000">
            <a:off x="7637208" y="3888107"/>
            <a:ext cx="1907790" cy="1012663"/>
            <a:chOff x="-73496" y="4212034"/>
            <a:chExt cx="1907790" cy="1012663"/>
          </a:xfrm>
        </p:grpSpPr>
        <p:grpSp>
          <p:nvGrpSpPr>
            <p:cNvPr id="3515" name="Google Shape;3515;p27"/>
            <p:cNvGrpSpPr/>
            <p:nvPr/>
          </p:nvGrpSpPr>
          <p:grpSpPr>
            <a:xfrm flipH="1">
              <a:off x="-73496" y="4469958"/>
              <a:ext cx="1646456" cy="754740"/>
              <a:chOff x="5071203" y="4398918"/>
              <a:chExt cx="1646456" cy="754740"/>
            </a:xfrm>
          </p:grpSpPr>
          <p:sp>
            <p:nvSpPr>
              <p:cNvPr id="3516" name="Google Shape;3516;p27"/>
              <p:cNvSpPr/>
              <p:nvPr/>
            </p:nvSpPr>
            <p:spPr>
              <a:xfrm>
                <a:off x="5071203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7"/>
              <p:cNvSpPr/>
              <p:nvPr/>
            </p:nvSpPr>
            <p:spPr>
              <a:xfrm>
                <a:off x="518670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7"/>
              <p:cNvSpPr/>
              <p:nvPr/>
            </p:nvSpPr>
            <p:spPr>
              <a:xfrm>
                <a:off x="5302521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7"/>
              <p:cNvSpPr/>
              <p:nvPr/>
            </p:nvSpPr>
            <p:spPr>
              <a:xfrm>
                <a:off x="5418334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7"/>
              <p:cNvSpPr/>
              <p:nvPr/>
            </p:nvSpPr>
            <p:spPr>
              <a:xfrm>
                <a:off x="5534146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7"/>
              <p:cNvSpPr/>
              <p:nvPr/>
            </p:nvSpPr>
            <p:spPr>
              <a:xfrm>
                <a:off x="5649652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7"/>
              <p:cNvSpPr/>
              <p:nvPr/>
            </p:nvSpPr>
            <p:spPr>
              <a:xfrm>
                <a:off x="576546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7"/>
              <p:cNvSpPr/>
              <p:nvPr/>
            </p:nvSpPr>
            <p:spPr>
              <a:xfrm>
                <a:off x="5071203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2" y="2148"/>
                    </a:cubicBezTo>
                    <a:cubicBezTo>
                      <a:pt x="1655" y="2148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7"/>
              <p:cNvSpPr/>
              <p:nvPr/>
            </p:nvSpPr>
            <p:spPr>
              <a:xfrm>
                <a:off x="5302521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94" y="2148"/>
                      <a:pt x="1087" y="2148"/>
                    </a:cubicBezTo>
                    <a:cubicBezTo>
                      <a:pt x="1679" y="2148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7"/>
              <p:cNvSpPr/>
              <p:nvPr/>
            </p:nvSpPr>
            <p:spPr>
              <a:xfrm>
                <a:off x="5534146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5" y="2148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7"/>
              <p:cNvSpPr/>
              <p:nvPr/>
            </p:nvSpPr>
            <p:spPr>
              <a:xfrm>
                <a:off x="5765465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7"/>
              <p:cNvSpPr/>
              <p:nvPr/>
            </p:nvSpPr>
            <p:spPr>
              <a:xfrm>
                <a:off x="5071203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2" y="2148"/>
                    </a:cubicBezTo>
                    <a:cubicBezTo>
                      <a:pt x="1655" y="2148"/>
                      <a:pt x="2149" y="1654"/>
                      <a:pt x="2149" y="1062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7"/>
              <p:cNvSpPr/>
              <p:nvPr/>
            </p:nvSpPr>
            <p:spPr>
              <a:xfrm>
                <a:off x="518670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62"/>
                    </a:cubicBezTo>
                    <a:cubicBezTo>
                      <a:pt x="1" y="1654"/>
                      <a:pt x="495" y="2148"/>
                      <a:pt x="1087" y="2148"/>
                    </a:cubicBezTo>
                    <a:cubicBezTo>
                      <a:pt x="1680" y="2148"/>
                      <a:pt x="2149" y="1654"/>
                      <a:pt x="2149" y="1062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7"/>
              <p:cNvSpPr/>
              <p:nvPr/>
            </p:nvSpPr>
            <p:spPr>
              <a:xfrm>
                <a:off x="5302521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9" y="1654"/>
                      <a:pt x="2149" y="1062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7"/>
              <p:cNvSpPr/>
              <p:nvPr/>
            </p:nvSpPr>
            <p:spPr>
              <a:xfrm>
                <a:off x="5418334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7"/>
              <p:cNvSpPr/>
              <p:nvPr/>
            </p:nvSpPr>
            <p:spPr>
              <a:xfrm>
                <a:off x="5534146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5" y="2148"/>
                      <a:pt x="2148" y="1654"/>
                      <a:pt x="2148" y="1062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7"/>
              <p:cNvSpPr/>
              <p:nvPr/>
            </p:nvSpPr>
            <p:spPr>
              <a:xfrm>
                <a:off x="5649652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62"/>
                    </a:cubicBezTo>
                    <a:cubicBezTo>
                      <a:pt x="1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7"/>
              <p:cNvSpPr/>
              <p:nvPr/>
            </p:nvSpPr>
            <p:spPr>
              <a:xfrm>
                <a:off x="576546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62"/>
                    </a:cubicBezTo>
                    <a:cubicBezTo>
                      <a:pt x="0" y="1654"/>
                      <a:pt x="470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7"/>
              <p:cNvSpPr/>
              <p:nvPr/>
            </p:nvSpPr>
            <p:spPr>
              <a:xfrm>
                <a:off x="5071203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2" y="2149"/>
                    </a:cubicBezTo>
                    <a:cubicBezTo>
                      <a:pt x="1655" y="2149"/>
                      <a:pt x="2149" y="1655"/>
                      <a:pt x="2149" y="1062"/>
                    </a:cubicBezTo>
                    <a:cubicBezTo>
                      <a:pt x="2149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7"/>
              <p:cNvSpPr/>
              <p:nvPr/>
            </p:nvSpPr>
            <p:spPr>
              <a:xfrm>
                <a:off x="5302521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87" y="2149"/>
                    </a:cubicBezTo>
                    <a:cubicBezTo>
                      <a:pt x="1679" y="2149"/>
                      <a:pt x="2149" y="1655"/>
                      <a:pt x="2149" y="1062"/>
                    </a:cubicBezTo>
                    <a:cubicBezTo>
                      <a:pt x="2149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7"/>
              <p:cNvSpPr/>
              <p:nvPr/>
            </p:nvSpPr>
            <p:spPr>
              <a:xfrm>
                <a:off x="5534146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5" y="2149"/>
                      <a:pt x="2148" y="1655"/>
                      <a:pt x="2148" y="1062"/>
                    </a:cubicBezTo>
                    <a:cubicBezTo>
                      <a:pt x="2148" y="470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7"/>
              <p:cNvSpPr/>
              <p:nvPr/>
            </p:nvSpPr>
            <p:spPr>
              <a:xfrm>
                <a:off x="5765465" y="47620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70"/>
                      <a:pt x="0" y="1062"/>
                    </a:cubicBezTo>
                    <a:cubicBezTo>
                      <a:pt x="0" y="1655"/>
                      <a:pt x="470" y="2149"/>
                      <a:pt x="1087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7"/>
              <p:cNvSpPr/>
              <p:nvPr/>
            </p:nvSpPr>
            <p:spPr>
              <a:xfrm>
                <a:off x="5071203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2" y="2148"/>
                    </a:cubicBezTo>
                    <a:cubicBezTo>
                      <a:pt x="1655" y="2148"/>
                      <a:pt x="2149" y="1679"/>
                      <a:pt x="2149" y="1087"/>
                    </a:cubicBezTo>
                    <a:cubicBezTo>
                      <a:pt x="2149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7"/>
              <p:cNvSpPr/>
              <p:nvPr/>
            </p:nvSpPr>
            <p:spPr>
              <a:xfrm>
                <a:off x="518670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5" y="0"/>
                      <a:pt x="1" y="469"/>
                      <a:pt x="1" y="1087"/>
                    </a:cubicBezTo>
                    <a:cubicBezTo>
                      <a:pt x="1" y="1679"/>
                      <a:pt x="495" y="2148"/>
                      <a:pt x="1087" y="2148"/>
                    </a:cubicBezTo>
                    <a:cubicBezTo>
                      <a:pt x="1680" y="2148"/>
                      <a:pt x="2149" y="1679"/>
                      <a:pt x="2149" y="1087"/>
                    </a:cubicBezTo>
                    <a:cubicBezTo>
                      <a:pt x="2149" y="469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7"/>
              <p:cNvSpPr/>
              <p:nvPr/>
            </p:nvSpPr>
            <p:spPr>
              <a:xfrm>
                <a:off x="5302521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9" y="1679"/>
                      <a:pt x="2149" y="1087"/>
                    </a:cubicBezTo>
                    <a:cubicBezTo>
                      <a:pt x="2149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7"/>
              <p:cNvSpPr/>
              <p:nvPr/>
            </p:nvSpPr>
            <p:spPr>
              <a:xfrm>
                <a:off x="5418334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7"/>
              <p:cNvSpPr/>
              <p:nvPr/>
            </p:nvSpPr>
            <p:spPr>
              <a:xfrm>
                <a:off x="5534146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5" y="2148"/>
                      <a:pt x="2148" y="1679"/>
                      <a:pt x="2148" y="1087"/>
                    </a:cubicBezTo>
                    <a:cubicBezTo>
                      <a:pt x="2148" y="469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7"/>
              <p:cNvSpPr/>
              <p:nvPr/>
            </p:nvSpPr>
            <p:spPr>
              <a:xfrm>
                <a:off x="5649652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1" y="469"/>
                      <a:pt x="1" y="1087"/>
                    </a:cubicBezTo>
                    <a:cubicBezTo>
                      <a:pt x="1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7"/>
              <p:cNvSpPr/>
              <p:nvPr/>
            </p:nvSpPr>
            <p:spPr>
              <a:xfrm>
                <a:off x="576546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70" y="0"/>
                      <a:pt x="0" y="469"/>
                      <a:pt x="0" y="1087"/>
                    </a:cubicBezTo>
                    <a:cubicBezTo>
                      <a:pt x="0" y="1679"/>
                      <a:pt x="470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7"/>
              <p:cNvSpPr/>
              <p:nvPr/>
            </p:nvSpPr>
            <p:spPr>
              <a:xfrm>
                <a:off x="5071203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2" y="2149"/>
                    </a:cubicBezTo>
                    <a:cubicBezTo>
                      <a:pt x="1655" y="2149"/>
                      <a:pt x="2149" y="1680"/>
                      <a:pt x="2149" y="1087"/>
                    </a:cubicBezTo>
                    <a:cubicBezTo>
                      <a:pt x="2149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7"/>
              <p:cNvSpPr/>
              <p:nvPr/>
            </p:nvSpPr>
            <p:spPr>
              <a:xfrm>
                <a:off x="5302521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94" y="2149"/>
                      <a:pt x="1087" y="2149"/>
                    </a:cubicBezTo>
                    <a:cubicBezTo>
                      <a:pt x="1679" y="2149"/>
                      <a:pt x="2149" y="1680"/>
                      <a:pt x="2149" y="1087"/>
                    </a:cubicBezTo>
                    <a:cubicBezTo>
                      <a:pt x="2149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7"/>
              <p:cNvSpPr/>
              <p:nvPr/>
            </p:nvSpPr>
            <p:spPr>
              <a:xfrm>
                <a:off x="5534146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5" y="2149"/>
                      <a:pt x="2148" y="1680"/>
                      <a:pt x="2148" y="1087"/>
                    </a:cubicBezTo>
                    <a:cubicBezTo>
                      <a:pt x="2148" y="495"/>
                      <a:pt x="1655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7"/>
              <p:cNvSpPr/>
              <p:nvPr/>
            </p:nvSpPr>
            <p:spPr>
              <a:xfrm>
                <a:off x="5765465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70" y="1"/>
                      <a:pt x="0" y="495"/>
                      <a:pt x="0" y="1087"/>
                    </a:cubicBezTo>
                    <a:cubicBezTo>
                      <a:pt x="0" y="1680"/>
                      <a:pt x="470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7"/>
              <p:cNvSpPr/>
              <p:nvPr/>
            </p:nvSpPr>
            <p:spPr>
              <a:xfrm>
                <a:off x="5071203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2" y="2346"/>
                    </a:cubicBezTo>
                    <a:cubicBezTo>
                      <a:pt x="1655" y="2346"/>
                      <a:pt x="2149" y="1852"/>
                      <a:pt x="2149" y="1259"/>
                    </a:cubicBezTo>
                    <a:cubicBezTo>
                      <a:pt x="2149" y="1235"/>
                      <a:pt x="2124" y="1210"/>
                      <a:pt x="2124" y="1161"/>
                    </a:cubicBezTo>
                    <a:cubicBezTo>
                      <a:pt x="2124" y="1136"/>
                      <a:pt x="2149" y="1111"/>
                      <a:pt x="2149" y="1087"/>
                    </a:cubicBezTo>
                    <a:cubicBezTo>
                      <a:pt x="2149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7"/>
              <p:cNvSpPr/>
              <p:nvPr/>
            </p:nvSpPr>
            <p:spPr>
              <a:xfrm>
                <a:off x="518670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5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5" y="2346"/>
                      <a:pt x="1087" y="2346"/>
                    </a:cubicBezTo>
                    <a:cubicBezTo>
                      <a:pt x="1680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80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7"/>
              <p:cNvSpPr/>
              <p:nvPr/>
            </p:nvSpPr>
            <p:spPr>
              <a:xfrm>
                <a:off x="5302521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87" y="2346"/>
                    </a:cubicBezTo>
                    <a:cubicBezTo>
                      <a:pt x="1679" y="2346"/>
                      <a:pt x="2149" y="1852"/>
                      <a:pt x="2149" y="1259"/>
                    </a:cubicBezTo>
                    <a:cubicBezTo>
                      <a:pt x="2149" y="1235"/>
                      <a:pt x="2149" y="1210"/>
                      <a:pt x="2149" y="1161"/>
                    </a:cubicBezTo>
                    <a:cubicBezTo>
                      <a:pt x="2149" y="1136"/>
                      <a:pt x="2149" y="1111"/>
                      <a:pt x="2149" y="1087"/>
                    </a:cubicBezTo>
                    <a:cubicBezTo>
                      <a:pt x="2149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7"/>
              <p:cNvSpPr/>
              <p:nvPr/>
            </p:nvSpPr>
            <p:spPr>
              <a:xfrm>
                <a:off x="5418334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7"/>
              <p:cNvSpPr/>
              <p:nvPr/>
            </p:nvSpPr>
            <p:spPr>
              <a:xfrm>
                <a:off x="5534146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5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5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7"/>
              <p:cNvSpPr/>
              <p:nvPr/>
            </p:nvSpPr>
            <p:spPr>
              <a:xfrm>
                <a:off x="5649652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1" y="494"/>
                      <a:pt x="1" y="1087"/>
                    </a:cubicBezTo>
                    <a:cubicBezTo>
                      <a:pt x="1" y="1111"/>
                      <a:pt x="25" y="1136"/>
                      <a:pt x="25" y="1161"/>
                    </a:cubicBezTo>
                    <a:cubicBezTo>
                      <a:pt x="25" y="1210"/>
                      <a:pt x="1" y="1235"/>
                      <a:pt x="1" y="1259"/>
                    </a:cubicBezTo>
                    <a:cubicBezTo>
                      <a:pt x="1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7"/>
              <p:cNvSpPr/>
              <p:nvPr/>
            </p:nvSpPr>
            <p:spPr>
              <a:xfrm>
                <a:off x="576546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70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70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7"/>
              <p:cNvSpPr/>
              <p:nvPr/>
            </p:nvSpPr>
            <p:spPr>
              <a:xfrm>
                <a:off x="6691351" y="5124926"/>
                <a:ext cx="26308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7"/>
              <p:cNvSpPr/>
              <p:nvPr/>
            </p:nvSpPr>
            <p:spPr>
              <a:xfrm>
                <a:off x="657553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6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7"/>
              <p:cNvSpPr/>
              <p:nvPr/>
            </p:nvSpPr>
            <p:spPr>
              <a:xfrm>
                <a:off x="6460020" y="5124926"/>
                <a:ext cx="26026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346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111"/>
                      <a:pt x="1" y="1136"/>
                      <a:pt x="1" y="1161"/>
                    </a:cubicBezTo>
                    <a:cubicBezTo>
                      <a:pt x="1" y="1210"/>
                      <a:pt x="1" y="1235"/>
                      <a:pt x="1" y="1259"/>
                    </a:cubicBezTo>
                    <a:cubicBezTo>
                      <a:pt x="1" y="1852"/>
                      <a:pt x="470" y="2346"/>
                      <a:pt x="1063" y="2346"/>
                    </a:cubicBezTo>
                    <a:cubicBezTo>
                      <a:pt x="1655" y="2346"/>
                      <a:pt x="2124" y="1852"/>
                      <a:pt x="2124" y="1259"/>
                    </a:cubicBezTo>
                    <a:cubicBezTo>
                      <a:pt x="2124" y="1235"/>
                      <a:pt x="2124" y="1210"/>
                      <a:pt x="2124" y="1161"/>
                    </a:cubicBezTo>
                    <a:cubicBezTo>
                      <a:pt x="2124" y="1136"/>
                      <a:pt x="2124" y="1111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7"/>
              <p:cNvSpPr/>
              <p:nvPr/>
            </p:nvSpPr>
            <p:spPr>
              <a:xfrm>
                <a:off x="6344220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3" y="1210"/>
                      <a:pt x="2123" y="1161"/>
                    </a:cubicBezTo>
                    <a:cubicBezTo>
                      <a:pt x="2123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7"/>
              <p:cNvSpPr/>
              <p:nvPr/>
            </p:nvSpPr>
            <p:spPr>
              <a:xfrm>
                <a:off x="6228408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7"/>
              <p:cNvSpPr/>
              <p:nvPr/>
            </p:nvSpPr>
            <p:spPr>
              <a:xfrm>
                <a:off x="6112595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111"/>
                      <a:pt x="25" y="1136"/>
                      <a:pt x="25" y="1161"/>
                    </a:cubicBezTo>
                    <a:cubicBezTo>
                      <a:pt x="25" y="1210"/>
                      <a:pt x="0" y="1235"/>
                      <a:pt x="0" y="1259"/>
                    </a:cubicBezTo>
                    <a:cubicBezTo>
                      <a:pt x="0" y="1852"/>
                      <a:pt x="494" y="2346"/>
                      <a:pt x="1087" y="2346"/>
                    </a:cubicBezTo>
                    <a:cubicBezTo>
                      <a:pt x="1679" y="2346"/>
                      <a:pt x="2148" y="1852"/>
                      <a:pt x="2148" y="1259"/>
                    </a:cubicBezTo>
                    <a:cubicBezTo>
                      <a:pt x="2148" y="1235"/>
                      <a:pt x="2148" y="1210"/>
                      <a:pt x="2148" y="1161"/>
                    </a:cubicBezTo>
                    <a:cubicBezTo>
                      <a:pt x="2148" y="1136"/>
                      <a:pt x="2148" y="1111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7"/>
              <p:cNvSpPr/>
              <p:nvPr/>
            </p:nvSpPr>
            <p:spPr>
              <a:xfrm>
                <a:off x="5997089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23" y="1852"/>
                      <a:pt x="2123" y="1259"/>
                    </a:cubicBezTo>
                    <a:cubicBezTo>
                      <a:pt x="2123" y="1235"/>
                      <a:pt x="2123" y="1210"/>
                      <a:pt x="2123" y="1161"/>
                    </a:cubicBezTo>
                    <a:cubicBezTo>
                      <a:pt x="2123" y="1136"/>
                      <a:pt x="2123" y="1111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7"/>
              <p:cNvSpPr/>
              <p:nvPr/>
            </p:nvSpPr>
            <p:spPr>
              <a:xfrm>
                <a:off x="5881277" y="5124926"/>
                <a:ext cx="26320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346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111"/>
                      <a:pt x="0" y="1136"/>
                      <a:pt x="0" y="1161"/>
                    </a:cubicBezTo>
                    <a:cubicBezTo>
                      <a:pt x="0" y="1210"/>
                      <a:pt x="0" y="1235"/>
                      <a:pt x="0" y="1259"/>
                    </a:cubicBezTo>
                    <a:cubicBezTo>
                      <a:pt x="0" y="1852"/>
                      <a:pt x="469" y="2346"/>
                      <a:pt x="1062" y="2346"/>
                    </a:cubicBezTo>
                    <a:cubicBezTo>
                      <a:pt x="1654" y="2346"/>
                      <a:pt x="2148" y="1852"/>
                      <a:pt x="2148" y="1259"/>
                    </a:cubicBezTo>
                    <a:cubicBezTo>
                      <a:pt x="2148" y="1235"/>
                      <a:pt x="2124" y="1210"/>
                      <a:pt x="2124" y="1161"/>
                    </a:cubicBezTo>
                    <a:cubicBezTo>
                      <a:pt x="2124" y="1136"/>
                      <a:pt x="2148" y="1111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7"/>
              <p:cNvSpPr/>
              <p:nvPr/>
            </p:nvSpPr>
            <p:spPr>
              <a:xfrm>
                <a:off x="6691351" y="50039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7"/>
              <p:cNvSpPr/>
              <p:nvPr/>
            </p:nvSpPr>
            <p:spPr>
              <a:xfrm>
                <a:off x="6460020" y="50039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95"/>
                      <a:pt x="1" y="1087"/>
                    </a:cubicBezTo>
                    <a:cubicBezTo>
                      <a:pt x="1" y="1680"/>
                      <a:pt x="470" y="2149"/>
                      <a:pt x="1063" y="2149"/>
                    </a:cubicBezTo>
                    <a:cubicBezTo>
                      <a:pt x="1655" y="2149"/>
                      <a:pt x="2124" y="1680"/>
                      <a:pt x="2124" y="1087"/>
                    </a:cubicBezTo>
                    <a:cubicBezTo>
                      <a:pt x="2124" y="495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7"/>
              <p:cNvSpPr/>
              <p:nvPr/>
            </p:nvSpPr>
            <p:spPr>
              <a:xfrm>
                <a:off x="6228408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87" y="2149"/>
                    </a:cubicBezTo>
                    <a:cubicBezTo>
                      <a:pt x="1679" y="2149"/>
                      <a:pt x="2148" y="1680"/>
                      <a:pt x="2148" y="1087"/>
                    </a:cubicBezTo>
                    <a:cubicBezTo>
                      <a:pt x="2148" y="495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7"/>
              <p:cNvSpPr/>
              <p:nvPr/>
            </p:nvSpPr>
            <p:spPr>
              <a:xfrm>
                <a:off x="5997089" y="50039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1"/>
                    </a:moveTo>
                    <a:cubicBezTo>
                      <a:pt x="469" y="1"/>
                      <a:pt x="0" y="495"/>
                      <a:pt x="0" y="1087"/>
                    </a:cubicBezTo>
                    <a:cubicBezTo>
                      <a:pt x="0" y="1680"/>
                      <a:pt x="469" y="2149"/>
                      <a:pt x="1062" y="2149"/>
                    </a:cubicBezTo>
                    <a:cubicBezTo>
                      <a:pt x="1654" y="2149"/>
                      <a:pt x="2148" y="1680"/>
                      <a:pt x="2148" y="1087"/>
                    </a:cubicBezTo>
                    <a:cubicBezTo>
                      <a:pt x="2148" y="495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7"/>
              <p:cNvSpPr/>
              <p:nvPr/>
            </p:nvSpPr>
            <p:spPr>
              <a:xfrm>
                <a:off x="6691351" y="48830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7"/>
              <p:cNvSpPr/>
              <p:nvPr/>
            </p:nvSpPr>
            <p:spPr>
              <a:xfrm>
                <a:off x="657553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7"/>
              <p:cNvSpPr/>
              <p:nvPr/>
            </p:nvSpPr>
            <p:spPr>
              <a:xfrm>
                <a:off x="6460020" y="48830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7"/>
              <p:cNvSpPr/>
              <p:nvPr/>
            </p:nvSpPr>
            <p:spPr>
              <a:xfrm>
                <a:off x="6344220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7"/>
              <p:cNvSpPr/>
              <p:nvPr/>
            </p:nvSpPr>
            <p:spPr>
              <a:xfrm>
                <a:off x="6228408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7"/>
              <p:cNvSpPr/>
              <p:nvPr/>
            </p:nvSpPr>
            <p:spPr>
              <a:xfrm>
                <a:off x="6112595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7"/>
              <p:cNvSpPr/>
              <p:nvPr/>
            </p:nvSpPr>
            <p:spPr>
              <a:xfrm>
                <a:off x="5997089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7"/>
              <p:cNvSpPr/>
              <p:nvPr/>
            </p:nvSpPr>
            <p:spPr>
              <a:xfrm>
                <a:off x="5881277" y="48830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7"/>
              <p:cNvSpPr/>
              <p:nvPr/>
            </p:nvSpPr>
            <p:spPr>
              <a:xfrm>
                <a:off x="6691351" y="47620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79" y="2149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7"/>
              <p:cNvSpPr/>
              <p:nvPr/>
            </p:nvSpPr>
            <p:spPr>
              <a:xfrm>
                <a:off x="6460020" y="47620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9"/>
                      <a:pt x="1063" y="2149"/>
                    </a:cubicBezTo>
                    <a:cubicBezTo>
                      <a:pt x="1655" y="2149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7"/>
              <p:cNvSpPr/>
              <p:nvPr/>
            </p:nvSpPr>
            <p:spPr>
              <a:xfrm>
                <a:off x="6227195" y="4762143"/>
                <a:ext cx="28733" cy="26173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137" extrusionOk="0">
                    <a:moveTo>
                      <a:pt x="1173" y="1"/>
                    </a:moveTo>
                    <a:cubicBezTo>
                      <a:pt x="902" y="1"/>
                      <a:pt x="630" y="106"/>
                      <a:pt x="420" y="316"/>
                    </a:cubicBezTo>
                    <a:cubicBezTo>
                      <a:pt x="0" y="735"/>
                      <a:pt x="0" y="1402"/>
                      <a:pt x="420" y="1822"/>
                    </a:cubicBezTo>
                    <a:cubicBezTo>
                      <a:pt x="630" y="2031"/>
                      <a:pt x="902" y="2136"/>
                      <a:pt x="1173" y="2136"/>
                    </a:cubicBezTo>
                    <a:cubicBezTo>
                      <a:pt x="1445" y="2136"/>
                      <a:pt x="1716" y="2031"/>
                      <a:pt x="1926" y="1822"/>
                    </a:cubicBezTo>
                    <a:cubicBezTo>
                      <a:pt x="2346" y="1402"/>
                      <a:pt x="2346" y="735"/>
                      <a:pt x="1926" y="316"/>
                    </a:cubicBezTo>
                    <a:cubicBezTo>
                      <a:pt x="1716" y="106"/>
                      <a:pt x="1445" y="1"/>
                      <a:pt x="117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7"/>
              <p:cNvSpPr/>
              <p:nvPr/>
            </p:nvSpPr>
            <p:spPr>
              <a:xfrm>
                <a:off x="5997089" y="47620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9"/>
                      <a:pt x="1062" y="2149"/>
                    </a:cubicBezTo>
                    <a:cubicBezTo>
                      <a:pt x="1654" y="2149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7"/>
              <p:cNvSpPr/>
              <p:nvPr/>
            </p:nvSpPr>
            <p:spPr>
              <a:xfrm>
                <a:off x="6691351" y="4641125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7"/>
              <p:cNvSpPr/>
              <p:nvPr/>
            </p:nvSpPr>
            <p:spPr>
              <a:xfrm>
                <a:off x="657553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6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7"/>
              <p:cNvSpPr/>
              <p:nvPr/>
            </p:nvSpPr>
            <p:spPr>
              <a:xfrm>
                <a:off x="6460020" y="4641125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69"/>
                      <a:pt x="1" y="1062"/>
                    </a:cubicBezTo>
                    <a:cubicBezTo>
                      <a:pt x="1" y="1654"/>
                      <a:pt x="470" y="2148"/>
                      <a:pt x="1063" y="2148"/>
                    </a:cubicBezTo>
                    <a:cubicBezTo>
                      <a:pt x="1655" y="2148"/>
                      <a:pt x="2124" y="1654"/>
                      <a:pt x="2124" y="1062"/>
                    </a:cubicBezTo>
                    <a:cubicBezTo>
                      <a:pt x="2124" y="469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7"/>
              <p:cNvSpPr/>
              <p:nvPr/>
            </p:nvSpPr>
            <p:spPr>
              <a:xfrm>
                <a:off x="6344220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7"/>
              <p:cNvSpPr/>
              <p:nvPr/>
            </p:nvSpPr>
            <p:spPr>
              <a:xfrm>
                <a:off x="6228408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7"/>
              <p:cNvSpPr/>
              <p:nvPr/>
            </p:nvSpPr>
            <p:spPr>
              <a:xfrm>
                <a:off x="6112595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69"/>
                      <a:pt x="0" y="1062"/>
                    </a:cubicBezTo>
                    <a:cubicBezTo>
                      <a:pt x="0" y="1654"/>
                      <a:pt x="494" y="2148"/>
                      <a:pt x="1087" y="2148"/>
                    </a:cubicBezTo>
                    <a:cubicBezTo>
                      <a:pt x="1679" y="2148"/>
                      <a:pt x="2148" y="1654"/>
                      <a:pt x="2148" y="1062"/>
                    </a:cubicBezTo>
                    <a:cubicBezTo>
                      <a:pt x="2148" y="469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7"/>
              <p:cNvSpPr/>
              <p:nvPr/>
            </p:nvSpPr>
            <p:spPr>
              <a:xfrm>
                <a:off x="5997089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7"/>
              <p:cNvSpPr/>
              <p:nvPr/>
            </p:nvSpPr>
            <p:spPr>
              <a:xfrm>
                <a:off x="5881277" y="4641125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69"/>
                      <a:pt x="0" y="1062"/>
                    </a:cubicBezTo>
                    <a:cubicBezTo>
                      <a:pt x="0" y="1654"/>
                      <a:pt x="469" y="2148"/>
                      <a:pt x="1062" y="2148"/>
                    </a:cubicBezTo>
                    <a:cubicBezTo>
                      <a:pt x="1654" y="2148"/>
                      <a:pt x="2148" y="1654"/>
                      <a:pt x="2148" y="1062"/>
                    </a:cubicBezTo>
                    <a:cubicBezTo>
                      <a:pt x="2148" y="469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7"/>
              <p:cNvSpPr/>
              <p:nvPr/>
            </p:nvSpPr>
            <p:spPr>
              <a:xfrm>
                <a:off x="6691351" y="4520169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7"/>
              <p:cNvSpPr/>
              <p:nvPr/>
            </p:nvSpPr>
            <p:spPr>
              <a:xfrm>
                <a:off x="6460020" y="4520169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1"/>
                    </a:moveTo>
                    <a:cubicBezTo>
                      <a:pt x="470" y="1"/>
                      <a:pt x="1" y="470"/>
                      <a:pt x="1" y="1062"/>
                    </a:cubicBezTo>
                    <a:cubicBezTo>
                      <a:pt x="1" y="1655"/>
                      <a:pt x="470" y="2148"/>
                      <a:pt x="1063" y="2148"/>
                    </a:cubicBezTo>
                    <a:cubicBezTo>
                      <a:pt x="1655" y="2148"/>
                      <a:pt x="2124" y="1655"/>
                      <a:pt x="2124" y="1062"/>
                    </a:cubicBezTo>
                    <a:cubicBezTo>
                      <a:pt x="2124" y="470"/>
                      <a:pt x="1655" y="1"/>
                      <a:pt x="1063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7"/>
              <p:cNvSpPr/>
              <p:nvPr/>
            </p:nvSpPr>
            <p:spPr>
              <a:xfrm>
                <a:off x="6228408" y="4520169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87" y="2148"/>
                    </a:cubicBezTo>
                    <a:cubicBezTo>
                      <a:pt x="1679" y="2148"/>
                      <a:pt x="2148" y="1655"/>
                      <a:pt x="2148" y="1062"/>
                    </a:cubicBezTo>
                    <a:cubicBezTo>
                      <a:pt x="2148" y="470"/>
                      <a:pt x="1679" y="1"/>
                      <a:pt x="1087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7"/>
              <p:cNvSpPr/>
              <p:nvPr/>
            </p:nvSpPr>
            <p:spPr>
              <a:xfrm>
                <a:off x="5997089" y="4520169"/>
                <a:ext cx="26014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149" extrusionOk="0">
                    <a:moveTo>
                      <a:pt x="1062" y="1"/>
                    </a:moveTo>
                    <a:cubicBezTo>
                      <a:pt x="469" y="1"/>
                      <a:pt x="0" y="470"/>
                      <a:pt x="0" y="1062"/>
                    </a:cubicBezTo>
                    <a:cubicBezTo>
                      <a:pt x="0" y="1655"/>
                      <a:pt x="469" y="2148"/>
                      <a:pt x="1062" y="2148"/>
                    </a:cubicBezTo>
                    <a:cubicBezTo>
                      <a:pt x="1654" y="2148"/>
                      <a:pt x="2123" y="1655"/>
                      <a:pt x="2123" y="1062"/>
                    </a:cubicBezTo>
                    <a:cubicBezTo>
                      <a:pt x="2123" y="470"/>
                      <a:pt x="1654" y="1"/>
                      <a:pt x="1062" y="1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7"/>
              <p:cNvSpPr/>
              <p:nvPr/>
            </p:nvSpPr>
            <p:spPr>
              <a:xfrm>
                <a:off x="6691351" y="4398918"/>
                <a:ext cx="26308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7"/>
              <p:cNvSpPr/>
              <p:nvPr/>
            </p:nvSpPr>
            <p:spPr>
              <a:xfrm>
                <a:off x="657553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6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6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6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7"/>
              <p:cNvSpPr/>
              <p:nvPr/>
            </p:nvSpPr>
            <p:spPr>
              <a:xfrm>
                <a:off x="6460020" y="4398918"/>
                <a:ext cx="26026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149" extrusionOk="0">
                    <a:moveTo>
                      <a:pt x="1063" y="0"/>
                    </a:moveTo>
                    <a:cubicBezTo>
                      <a:pt x="470" y="0"/>
                      <a:pt x="1" y="494"/>
                      <a:pt x="1" y="1087"/>
                    </a:cubicBezTo>
                    <a:cubicBezTo>
                      <a:pt x="1" y="1679"/>
                      <a:pt x="470" y="2148"/>
                      <a:pt x="1063" y="2148"/>
                    </a:cubicBezTo>
                    <a:cubicBezTo>
                      <a:pt x="1655" y="2148"/>
                      <a:pt x="2124" y="1679"/>
                      <a:pt x="2124" y="1087"/>
                    </a:cubicBezTo>
                    <a:cubicBezTo>
                      <a:pt x="2124" y="494"/>
                      <a:pt x="1655" y="0"/>
                      <a:pt x="1063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7"/>
              <p:cNvSpPr/>
              <p:nvPr/>
            </p:nvSpPr>
            <p:spPr>
              <a:xfrm>
                <a:off x="6344220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7"/>
              <p:cNvSpPr/>
              <p:nvPr/>
            </p:nvSpPr>
            <p:spPr>
              <a:xfrm>
                <a:off x="6228408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7"/>
              <p:cNvSpPr/>
              <p:nvPr/>
            </p:nvSpPr>
            <p:spPr>
              <a:xfrm>
                <a:off x="6112595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87" y="0"/>
                    </a:moveTo>
                    <a:cubicBezTo>
                      <a:pt x="494" y="0"/>
                      <a:pt x="0" y="494"/>
                      <a:pt x="0" y="1087"/>
                    </a:cubicBezTo>
                    <a:cubicBezTo>
                      <a:pt x="0" y="1679"/>
                      <a:pt x="494" y="2148"/>
                      <a:pt x="1087" y="2148"/>
                    </a:cubicBezTo>
                    <a:cubicBezTo>
                      <a:pt x="1679" y="2148"/>
                      <a:pt x="2148" y="1679"/>
                      <a:pt x="2148" y="1087"/>
                    </a:cubicBezTo>
                    <a:cubicBezTo>
                      <a:pt x="2148" y="494"/>
                      <a:pt x="1679" y="0"/>
                      <a:pt x="1087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7"/>
              <p:cNvSpPr/>
              <p:nvPr/>
            </p:nvSpPr>
            <p:spPr>
              <a:xfrm>
                <a:off x="5997089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23" y="1679"/>
                      <a:pt x="2123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7"/>
              <p:cNvSpPr/>
              <p:nvPr/>
            </p:nvSpPr>
            <p:spPr>
              <a:xfrm>
                <a:off x="5881277" y="4398918"/>
                <a:ext cx="26320" cy="26320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49" extrusionOk="0">
                    <a:moveTo>
                      <a:pt x="1062" y="0"/>
                    </a:moveTo>
                    <a:cubicBezTo>
                      <a:pt x="469" y="0"/>
                      <a:pt x="0" y="494"/>
                      <a:pt x="0" y="1087"/>
                    </a:cubicBezTo>
                    <a:cubicBezTo>
                      <a:pt x="0" y="1679"/>
                      <a:pt x="469" y="2148"/>
                      <a:pt x="1062" y="2148"/>
                    </a:cubicBezTo>
                    <a:cubicBezTo>
                      <a:pt x="1654" y="2148"/>
                      <a:pt x="2148" y="1679"/>
                      <a:pt x="2148" y="1087"/>
                    </a:cubicBezTo>
                    <a:cubicBezTo>
                      <a:pt x="2148" y="494"/>
                      <a:pt x="1654" y="0"/>
                      <a:pt x="1062" y="0"/>
                    </a:cubicBezTo>
                    <a:close/>
                  </a:path>
                </a:pathLst>
              </a:custGeom>
              <a:solidFill>
                <a:srgbClr val="B5F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0" name="Google Shape;3600;p27"/>
            <p:cNvSpPr/>
            <p:nvPr/>
          </p:nvSpPr>
          <p:spPr>
            <a:xfrm flipH="1">
              <a:off x="1282294" y="4212034"/>
              <a:ext cx="552000" cy="552000"/>
            </a:xfrm>
            <a:prstGeom prst="mathPlus">
              <a:avLst>
                <a:gd name="adj1" fmla="val 1723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1" name="Google Shape;3601;p27"/>
          <p:cNvGrpSpPr/>
          <p:nvPr/>
        </p:nvGrpSpPr>
        <p:grpSpPr>
          <a:xfrm>
            <a:off x="7739823" y="-965627"/>
            <a:ext cx="1997451" cy="1933974"/>
            <a:chOff x="7739823" y="-965627"/>
            <a:chExt cx="1997451" cy="1933974"/>
          </a:xfrm>
        </p:grpSpPr>
        <p:sp>
          <p:nvSpPr>
            <p:cNvPr id="3602" name="Google Shape;3602;p27"/>
            <p:cNvSpPr/>
            <p:nvPr/>
          </p:nvSpPr>
          <p:spPr>
            <a:xfrm>
              <a:off x="7881473" y="-965627"/>
              <a:ext cx="1855800" cy="1855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7"/>
            <p:cNvSpPr/>
            <p:nvPr/>
          </p:nvSpPr>
          <p:spPr>
            <a:xfrm>
              <a:off x="7739823" y="220147"/>
              <a:ext cx="748200" cy="748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9" r:id="rId6"/>
    <p:sldLayoutId id="2147483671" r:id="rId7"/>
    <p:sldLayoutId id="2147483672" r:id="rId8"/>
    <p:sldLayoutId id="2147483673" r:id="rId9"/>
    <p:sldLayoutId id="2147483674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g.p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32"/>
          <p:cNvSpPr/>
          <p:nvPr/>
        </p:nvSpPr>
        <p:spPr>
          <a:xfrm>
            <a:off x="750450" y="3817088"/>
            <a:ext cx="3972600" cy="5239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32"/>
          <p:cNvSpPr txBox="1">
            <a:spLocks noGrp="1"/>
          </p:cNvSpPr>
          <p:nvPr>
            <p:ph type="ctrTitle"/>
          </p:nvPr>
        </p:nvSpPr>
        <p:spPr>
          <a:xfrm>
            <a:off x="789300" y="922313"/>
            <a:ext cx="4297800" cy="21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Detection  of Cardiovascular Disease Using Machine Learning and Deep Learning</a:t>
            </a:r>
            <a:endParaRPr sz="2800" b="0" dirty="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789" name="Google Shape;3789;p32"/>
          <p:cNvSpPr txBox="1">
            <a:spLocks noGrp="1"/>
          </p:cNvSpPr>
          <p:nvPr>
            <p:ph type="subTitle" idx="1"/>
          </p:nvPr>
        </p:nvSpPr>
        <p:spPr>
          <a:xfrm>
            <a:off x="865500" y="3901141"/>
            <a:ext cx="37425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Software Requirements Specification and System Design</a:t>
            </a:r>
            <a:endParaRPr dirty="0"/>
          </a:p>
        </p:txBody>
      </p:sp>
      <p:sp>
        <p:nvSpPr>
          <p:cNvPr id="3790" name="Google Shape;3790;p32"/>
          <p:cNvSpPr txBox="1">
            <a:spLocks noGrp="1"/>
          </p:cNvSpPr>
          <p:nvPr>
            <p:ph type="ctrTitle" idx="2"/>
          </p:nvPr>
        </p:nvSpPr>
        <p:spPr>
          <a:xfrm>
            <a:off x="789300" y="3153438"/>
            <a:ext cx="42978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PULSEAI</a:t>
            </a:r>
            <a:endParaRPr dirty="0"/>
          </a:p>
        </p:txBody>
      </p:sp>
      <p:grpSp>
        <p:nvGrpSpPr>
          <p:cNvPr id="3791" name="Google Shape;3791;p32"/>
          <p:cNvGrpSpPr/>
          <p:nvPr/>
        </p:nvGrpSpPr>
        <p:grpSpPr>
          <a:xfrm>
            <a:off x="218750" y="922313"/>
            <a:ext cx="4588500" cy="2649600"/>
            <a:chOff x="218750" y="929725"/>
            <a:chExt cx="4588500" cy="2649600"/>
          </a:xfrm>
        </p:grpSpPr>
        <p:cxnSp>
          <p:nvCxnSpPr>
            <p:cNvPr id="3792" name="Google Shape;3792;p32"/>
            <p:cNvCxnSpPr/>
            <p:nvPr/>
          </p:nvCxnSpPr>
          <p:spPr>
            <a:xfrm>
              <a:off x="637265" y="929725"/>
              <a:ext cx="0" cy="26496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3" name="Google Shape;3793;p32"/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4" name="Google Shape;3794;p32"/>
          <p:cNvSpPr txBox="1">
            <a:spLocks noGrp="1"/>
          </p:cNvSpPr>
          <p:nvPr>
            <p:ph type="subTitle" idx="3"/>
          </p:nvPr>
        </p:nvSpPr>
        <p:spPr>
          <a:xfrm>
            <a:off x="1176704" y="243350"/>
            <a:ext cx="23403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Healthcare Systems </a:t>
            </a:r>
            <a:r>
              <a:rPr lang="en" dirty="0" smtClean="0"/>
              <a:t>|</a:t>
            </a:r>
            <a:endParaRPr dirty="0"/>
          </a:p>
        </p:txBody>
      </p:sp>
      <p:sp>
        <p:nvSpPr>
          <p:cNvPr id="3795" name="Google Shape;3795;p32"/>
          <p:cNvSpPr/>
          <p:nvPr/>
        </p:nvSpPr>
        <p:spPr>
          <a:xfrm>
            <a:off x="862766" y="231342"/>
            <a:ext cx="280500" cy="280500"/>
          </a:xfrm>
          <a:prstGeom prst="mathPlus">
            <a:avLst>
              <a:gd name="adj1" fmla="val 172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6" name="Google Shape;3796;p32"/>
          <p:cNvGrpSpPr/>
          <p:nvPr/>
        </p:nvGrpSpPr>
        <p:grpSpPr>
          <a:xfrm>
            <a:off x="8190054" y="234034"/>
            <a:ext cx="1635445" cy="1623515"/>
            <a:chOff x="8190054" y="234034"/>
            <a:chExt cx="1635445" cy="1623515"/>
          </a:xfrm>
        </p:grpSpPr>
        <p:sp>
          <p:nvSpPr>
            <p:cNvPr id="3797" name="Google Shape;3797;p32"/>
            <p:cNvSpPr/>
            <p:nvPr/>
          </p:nvSpPr>
          <p:spPr>
            <a:xfrm>
              <a:off x="8446999" y="479048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2"/>
            <p:cNvSpPr/>
            <p:nvPr/>
          </p:nvSpPr>
          <p:spPr>
            <a:xfrm>
              <a:off x="8190054" y="234034"/>
              <a:ext cx="691200" cy="691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32"/>
          <p:cNvGrpSpPr/>
          <p:nvPr/>
        </p:nvGrpSpPr>
        <p:grpSpPr>
          <a:xfrm>
            <a:off x="4395804" y="4486056"/>
            <a:ext cx="1646456" cy="754740"/>
            <a:chOff x="5071203" y="4398918"/>
            <a:chExt cx="1646456" cy="754740"/>
          </a:xfrm>
        </p:grpSpPr>
        <p:sp>
          <p:nvSpPr>
            <p:cNvPr id="3800" name="Google Shape;3800;p32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2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2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2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2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2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2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2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2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2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2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2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2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2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2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2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2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2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2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2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2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2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2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2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2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2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2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2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2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2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2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2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2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2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2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2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2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2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2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2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2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2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2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2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2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2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2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2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2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2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2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2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2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2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2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2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2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2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2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2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2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2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2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2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2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2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2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2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2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2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2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2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2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2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2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2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2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2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2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2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2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2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2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2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4" name="Google Shape;3884;p32"/>
          <p:cNvGrpSpPr/>
          <p:nvPr/>
        </p:nvGrpSpPr>
        <p:grpSpPr>
          <a:xfrm>
            <a:off x="4404048" y="470645"/>
            <a:ext cx="853696" cy="754670"/>
            <a:chOff x="3473975" y="801475"/>
            <a:chExt cx="2441225" cy="2158050"/>
          </a:xfrm>
        </p:grpSpPr>
        <p:sp>
          <p:nvSpPr>
            <p:cNvPr id="3885" name="Google Shape;3885;p32"/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2"/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2"/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2"/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253;p28"/>
          <p:cNvGrpSpPr/>
          <p:nvPr/>
        </p:nvGrpSpPr>
        <p:grpSpPr>
          <a:xfrm>
            <a:off x="4678099" y="-376920"/>
            <a:ext cx="4234724" cy="5226201"/>
            <a:chOff x="4669526" y="152200"/>
            <a:chExt cx="4234724" cy="5226201"/>
          </a:xfrm>
        </p:grpSpPr>
        <p:pic>
          <p:nvPicPr>
            <p:cNvPr id="106" name="Google Shape;254;p28"/>
            <p:cNvPicPr preferRelativeResize="0"/>
            <p:nvPr/>
          </p:nvPicPr>
          <p:blipFill rotWithShape="1">
            <a:blip r:embed="rId3">
              <a:alphaModFix/>
            </a:blip>
            <a:srcRect t="79" b="69"/>
            <a:stretch/>
          </p:blipFill>
          <p:spPr>
            <a:xfrm>
              <a:off x="4669526" y="152200"/>
              <a:ext cx="2867148" cy="26655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7" name="Google Shape;2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1025" y="942100"/>
              <a:ext cx="3004475" cy="35109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8" name="Google Shape;25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41800" y="1032875"/>
              <a:ext cx="762450" cy="20376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9" name="Google Shape;257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09075" y="1790700"/>
              <a:ext cx="2195175" cy="35877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4">
            <a:extLst>
              <a:ext uri="{FF2B5EF4-FFF2-40B4-BE49-F238E27FC236}">
                <a16:creationId xmlns:a16="http://schemas.microsoft.com/office/drawing/2014/main" xmlns="" id="{8B50C0BD-D746-68E4-2D28-BB8ADE09BBD1}"/>
              </a:ext>
            </a:extLst>
          </p:cNvPr>
          <p:cNvSpPr/>
          <p:nvPr/>
        </p:nvSpPr>
        <p:spPr>
          <a:xfrm>
            <a:off x="4816305" y="1095883"/>
            <a:ext cx="4154440" cy="3469819"/>
          </a:xfrm>
          <a:prstGeom prst="verticalScroll">
            <a:avLst>
              <a:gd name="adj" fmla="val 1464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60C779-C5C0-6319-73A0-EDF46A1CAEBE}"/>
              </a:ext>
            </a:extLst>
          </p:cNvPr>
          <p:cNvSpPr txBox="1"/>
          <p:nvPr/>
        </p:nvSpPr>
        <p:spPr>
          <a:xfrm>
            <a:off x="5390060" y="1959613"/>
            <a:ext cx="319046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Quad-core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processor,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Dual-core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i3 minimum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8GB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more,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4GB minimum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0+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 SSD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62C225-C4EC-CEEB-F00F-BC2A9A9C299C}"/>
              </a:ext>
            </a:extLst>
          </p:cNvPr>
          <p:cNvSpPr txBox="1"/>
          <p:nvPr/>
        </p:nvSpPr>
        <p:spPr>
          <a:xfrm>
            <a:off x="5828413" y="1211804"/>
            <a:ext cx="35698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croll: Vertical 11">
            <a:extLst>
              <a:ext uri="{FF2B5EF4-FFF2-40B4-BE49-F238E27FC236}">
                <a16:creationId xmlns:a16="http://schemas.microsoft.com/office/drawing/2014/main" xmlns="" id="{423CFB80-DAED-D180-A47E-B8A00705BBFF}"/>
              </a:ext>
            </a:extLst>
          </p:cNvPr>
          <p:cNvSpPr/>
          <p:nvPr/>
        </p:nvSpPr>
        <p:spPr>
          <a:xfrm>
            <a:off x="418910" y="1144745"/>
            <a:ext cx="4313583" cy="3420958"/>
          </a:xfrm>
          <a:prstGeom prst="verticalScroll">
            <a:avLst>
              <a:gd name="adj" fmla="val 14641"/>
            </a:avLst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D7BA54-6A2F-5E7B-A0BD-B6210D971F98}"/>
              </a:ext>
            </a:extLst>
          </p:cNvPr>
          <p:cNvSpPr txBox="1"/>
          <p:nvPr/>
        </p:nvSpPr>
        <p:spPr>
          <a:xfrm>
            <a:off x="1020227" y="1819879"/>
            <a:ext cx="3110948" cy="313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macOS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3.9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IDE:Visual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(Python-based web UI) - Frontend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Atlas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Chrome/Firefox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Python-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and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Desktop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472C31-B52D-34EE-3250-2F8C11B83F5D}"/>
              </a:ext>
            </a:extLst>
          </p:cNvPr>
          <p:cNvSpPr txBox="1"/>
          <p:nvPr/>
        </p:nvSpPr>
        <p:spPr>
          <a:xfrm>
            <a:off x="1486875" y="1239555"/>
            <a:ext cx="36377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537" y="298383"/>
            <a:ext cx="536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Software Requirements Specification</a:t>
            </a:r>
            <a:endParaRPr lang="en-US" sz="2400" dirty="0"/>
          </a:p>
        </p:txBody>
      </p:sp>
      <p:sp>
        <p:nvSpPr>
          <p:cNvPr id="10" name="AutoShape 2" descr="System Requirements vector ico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System Requirements vector icon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8" y="160338"/>
            <a:ext cx="856531" cy="856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4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585" y="285202"/>
            <a:ext cx="7717800" cy="572700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Software Requirements Specification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688" y="953528"/>
            <a:ext cx="637192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Functional </a:t>
            </a:r>
            <a:r>
              <a:rPr lang="en-US" sz="2000" b="1" dirty="0" smtClean="0">
                <a:latin typeface="+mn-lt"/>
              </a:rPr>
              <a:t>Requirements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600" dirty="0" smtClean="0"/>
              <a:t>Upload</a:t>
            </a:r>
            <a:r>
              <a:rPr lang="en-US" sz="1600" dirty="0"/>
              <a:t> an ECG image via UI</a:t>
            </a:r>
            <a:r>
              <a:rPr lang="en-US" sz="1600" dirty="0" smtClean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Visualize intermediate </a:t>
            </a:r>
            <a:r>
              <a:rPr lang="en-US" sz="1600" dirty="0" smtClean="0"/>
              <a:t>steps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Convert per-lead signal to scaled 1D numeric series and combine</a:t>
            </a:r>
            <a:r>
              <a:rPr lang="en-US" sz="1600" dirty="0" smtClean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Apply PCA for dimensionality reduction</a:t>
            </a:r>
            <a:r>
              <a:rPr lang="en-US" sz="1600" dirty="0" smtClean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Predict class via pre-trained model and display result</a:t>
            </a:r>
            <a:r>
              <a:rPr lang="en-US" sz="1600" dirty="0" smtClean="0"/>
              <a:t>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Export intermediate artifacts (images/CSVs) to local working directory.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AutoNum type="arabicPeriod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8" name="Google Shape;356;p38"/>
          <p:cNvGrpSpPr/>
          <p:nvPr/>
        </p:nvGrpSpPr>
        <p:grpSpPr>
          <a:xfrm>
            <a:off x="-466432" y="500882"/>
            <a:ext cx="3118024" cy="5029376"/>
            <a:chOff x="289685" y="539463"/>
            <a:chExt cx="3118024" cy="5029376"/>
          </a:xfrm>
        </p:grpSpPr>
        <p:grpSp>
          <p:nvGrpSpPr>
            <p:cNvPr id="9" name="Google Shape;357;p38"/>
            <p:cNvGrpSpPr/>
            <p:nvPr/>
          </p:nvGrpSpPr>
          <p:grpSpPr>
            <a:xfrm flipH="1">
              <a:off x="289685" y="539463"/>
              <a:ext cx="3118024" cy="5029376"/>
              <a:chOff x="5736289" y="539408"/>
              <a:chExt cx="3084099" cy="4969739"/>
            </a:xfrm>
          </p:grpSpPr>
          <p:sp>
            <p:nvSpPr>
              <p:cNvPr id="18" name="Google Shape;358;p38"/>
              <p:cNvSpPr/>
              <p:nvPr/>
            </p:nvSpPr>
            <p:spPr>
              <a:xfrm rot="1206072" flipH="1">
                <a:off x="6269696" y="2213752"/>
                <a:ext cx="841299" cy="1087689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8589" extrusionOk="0">
                    <a:moveTo>
                      <a:pt x="6632" y="1"/>
                    </a:moveTo>
                    <a:lnTo>
                      <a:pt x="0" y="9085"/>
                    </a:lnTo>
                    <a:lnTo>
                      <a:pt x="8132" y="13098"/>
                    </a:lnTo>
                    <a:cubicBezTo>
                      <a:pt x="8132" y="13098"/>
                      <a:pt x="7096" y="14526"/>
                      <a:pt x="6263" y="15979"/>
                    </a:cubicBezTo>
                    <a:cubicBezTo>
                      <a:pt x="5514" y="17313"/>
                      <a:pt x="5665" y="18588"/>
                      <a:pt x="6274" y="18588"/>
                    </a:cubicBezTo>
                    <a:cubicBezTo>
                      <a:pt x="6334" y="18588"/>
                      <a:pt x="6398" y="18576"/>
                      <a:pt x="6465" y="18551"/>
                    </a:cubicBezTo>
                    <a:cubicBezTo>
                      <a:pt x="7227" y="18265"/>
                      <a:pt x="10513" y="15681"/>
                      <a:pt x="10513" y="15681"/>
                    </a:cubicBezTo>
                    <a:lnTo>
                      <a:pt x="14419" y="11109"/>
                    </a:lnTo>
                    <a:lnTo>
                      <a:pt x="66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9;p38"/>
              <p:cNvSpPr/>
              <p:nvPr/>
            </p:nvSpPr>
            <p:spPr>
              <a:xfrm rot="1206072" flipH="1">
                <a:off x="6269696" y="2213752"/>
                <a:ext cx="841299" cy="1087689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8589" extrusionOk="0">
                    <a:moveTo>
                      <a:pt x="6632" y="1"/>
                    </a:moveTo>
                    <a:lnTo>
                      <a:pt x="0" y="9085"/>
                    </a:lnTo>
                    <a:lnTo>
                      <a:pt x="8132" y="13098"/>
                    </a:lnTo>
                    <a:cubicBezTo>
                      <a:pt x="8132" y="13098"/>
                      <a:pt x="7096" y="14526"/>
                      <a:pt x="6263" y="15979"/>
                    </a:cubicBezTo>
                    <a:cubicBezTo>
                      <a:pt x="5514" y="17313"/>
                      <a:pt x="5665" y="18588"/>
                      <a:pt x="6274" y="18588"/>
                    </a:cubicBezTo>
                    <a:cubicBezTo>
                      <a:pt x="6334" y="18588"/>
                      <a:pt x="6398" y="18576"/>
                      <a:pt x="6465" y="18551"/>
                    </a:cubicBezTo>
                    <a:cubicBezTo>
                      <a:pt x="7227" y="18265"/>
                      <a:pt x="10513" y="15681"/>
                      <a:pt x="10513" y="15681"/>
                    </a:cubicBezTo>
                    <a:lnTo>
                      <a:pt x="14419" y="11109"/>
                    </a:lnTo>
                    <a:lnTo>
                      <a:pt x="6632" y="1"/>
                    </a:lnTo>
                    <a:close/>
                  </a:path>
                </a:pathLst>
              </a:custGeom>
              <a:solidFill>
                <a:srgbClr val="1E0253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0;p38"/>
              <p:cNvSpPr/>
              <p:nvPr/>
            </p:nvSpPr>
            <p:spPr>
              <a:xfrm rot="1206072" flipH="1">
                <a:off x="5871596" y="674087"/>
                <a:ext cx="953208" cy="956562"/>
              </a:xfrm>
              <a:custGeom>
                <a:avLst/>
                <a:gdLst/>
                <a:ahLst/>
                <a:cxnLst/>
                <a:rect l="l" t="t" r="r" b="b"/>
                <a:pathLst>
                  <a:path w="16337" h="16348" extrusionOk="0">
                    <a:moveTo>
                      <a:pt x="8169" y="0"/>
                    </a:moveTo>
                    <a:cubicBezTo>
                      <a:pt x="3656" y="0"/>
                      <a:pt x="1" y="3655"/>
                      <a:pt x="1" y="8168"/>
                    </a:cubicBezTo>
                    <a:cubicBezTo>
                      <a:pt x="1" y="12680"/>
                      <a:pt x="3656" y="16347"/>
                      <a:pt x="8169" y="16347"/>
                    </a:cubicBezTo>
                    <a:cubicBezTo>
                      <a:pt x="12681" y="16347"/>
                      <a:pt x="16336" y="12680"/>
                      <a:pt x="16336" y="8168"/>
                    </a:cubicBezTo>
                    <a:cubicBezTo>
                      <a:pt x="16336" y="3655"/>
                      <a:pt x="12681" y="0"/>
                      <a:pt x="8169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  <a:effectLst>
                <a:outerShdw blurRad="142875" algn="bl" rotWithShape="0">
                  <a:schemeClr val="accent2">
                    <a:alpha val="8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1;p38"/>
              <p:cNvSpPr/>
              <p:nvPr/>
            </p:nvSpPr>
            <p:spPr>
              <a:xfrm rot="1206072" flipH="1">
                <a:off x="5987649" y="790407"/>
                <a:ext cx="721105" cy="723917"/>
              </a:xfrm>
              <a:custGeom>
                <a:avLst/>
                <a:gdLst/>
                <a:ahLst/>
                <a:cxnLst/>
                <a:rect l="l" t="t" r="r" b="b"/>
                <a:pathLst>
                  <a:path w="12359" h="12372" extrusionOk="0">
                    <a:moveTo>
                      <a:pt x="6180" y="1"/>
                    </a:moveTo>
                    <a:cubicBezTo>
                      <a:pt x="2763" y="1"/>
                      <a:pt x="0" y="2775"/>
                      <a:pt x="0" y="6180"/>
                    </a:cubicBezTo>
                    <a:cubicBezTo>
                      <a:pt x="0" y="9597"/>
                      <a:pt x="2763" y="12371"/>
                      <a:pt x="6180" y="12371"/>
                    </a:cubicBezTo>
                    <a:cubicBezTo>
                      <a:pt x="9597" y="12371"/>
                      <a:pt x="12359" y="9597"/>
                      <a:pt x="12359" y="6180"/>
                    </a:cubicBezTo>
                    <a:cubicBezTo>
                      <a:pt x="12359" y="2775"/>
                      <a:pt x="9597" y="1"/>
                      <a:pt x="6180" y="1"/>
                    </a:cubicBezTo>
                    <a:close/>
                  </a:path>
                </a:pathLst>
              </a:custGeom>
              <a:solidFill>
                <a:srgbClr val="79D3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2;p38"/>
              <p:cNvSpPr/>
              <p:nvPr/>
            </p:nvSpPr>
            <p:spPr>
              <a:xfrm rot="1206072" flipH="1">
                <a:off x="6103653" y="906729"/>
                <a:ext cx="489119" cy="491212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95" extrusionOk="0">
                    <a:moveTo>
                      <a:pt x="4192" y="1"/>
                    </a:moveTo>
                    <a:cubicBezTo>
                      <a:pt x="1882" y="1"/>
                      <a:pt x="1" y="1882"/>
                      <a:pt x="1" y="4192"/>
                    </a:cubicBezTo>
                    <a:cubicBezTo>
                      <a:pt x="1" y="6514"/>
                      <a:pt x="1882" y="8395"/>
                      <a:pt x="4192" y="8395"/>
                    </a:cubicBezTo>
                    <a:cubicBezTo>
                      <a:pt x="6501" y="8395"/>
                      <a:pt x="8383" y="6514"/>
                      <a:pt x="8383" y="4192"/>
                    </a:cubicBezTo>
                    <a:cubicBezTo>
                      <a:pt x="8383" y="1882"/>
                      <a:pt x="6501" y="1"/>
                      <a:pt x="4192" y="1"/>
                    </a:cubicBezTo>
                    <a:close/>
                  </a:path>
                </a:pathLst>
              </a:custGeom>
              <a:solidFill>
                <a:srgbClr val="79D3FE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3;p38"/>
              <p:cNvSpPr/>
              <p:nvPr/>
            </p:nvSpPr>
            <p:spPr>
              <a:xfrm rot="1206072" flipH="1">
                <a:off x="7399517" y="2371199"/>
                <a:ext cx="347395" cy="348383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954" extrusionOk="0">
                    <a:moveTo>
                      <a:pt x="2977" y="1"/>
                    </a:moveTo>
                    <a:cubicBezTo>
                      <a:pt x="1334" y="1"/>
                      <a:pt x="1" y="1334"/>
                      <a:pt x="1" y="2977"/>
                    </a:cubicBezTo>
                    <a:cubicBezTo>
                      <a:pt x="1" y="4620"/>
                      <a:pt x="1334" y="5954"/>
                      <a:pt x="2977" y="5954"/>
                    </a:cubicBezTo>
                    <a:cubicBezTo>
                      <a:pt x="4632" y="5954"/>
                      <a:pt x="5954" y="4620"/>
                      <a:pt x="5954" y="2977"/>
                    </a:cubicBezTo>
                    <a:cubicBezTo>
                      <a:pt x="5954" y="1334"/>
                      <a:pt x="4632" y="1"/>
                      <a:pt x="2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4;p38"/>
              <p:cNvSpPr/>
              <p:nvPr/>
            </p:nvSpPr>
            <p:spPr>
              <a:xfrm rot="1206072" flipH="1">
                <a:off x="7130607" y="1761518"/>
                <a:ext cx="182100" cy="16951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897" extrusionOk="0">
                    <a:moveTo>
                      <a:pt x="1558" y="0"/>
                    </a:moveTo>
                    <a:cubicBezTo>
                      <a:pt x="857" y="0"/>
                      <a:pt x="249" y="504"/>
                      <a:pt x="132" y="1210"/>
                    </a:cubicBezTo>
                    <a:cubicBezTo>
                      <a:pt x="1" y="2008"/>
                      <a:pt x="537" y="2758"/>
                      <a:pt x="1334" y="2877"/>
                    </a:cubicBezTo>
                    <a:cubicBezTo>
                      <a:pt x="1414" y="2891"/>
                      <a:pt x="1493" y="2897"/>
                      <a:pt x="1571" y="2897"/>
                    </a:cubicBezTo>
                    <a:cubicBezTo>
                      <a:pt x="2266" y="2897"/>
                      <a:pt x="2883" y="2392"/>
                      <a:pt x="3001" y="1675"/>
                    </a:cubicBezTo>
                    <a:cubicBezTo>
                      <a:pt x="3120" y="889"/>
                      <a:pt x="2584" y="139"/>
                      <a:pt x="1799" y="20"/>
                    </a:cubicBezTo>
                    <a:cubicBezTo>
                      <a:pt x="1718" y="6"/>
                      <a:pt x="1637" y="0"/>
                      <a:pt x="15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;p38"/>
              <p:cNvSpPr/>
              <p:nvPr/>
            </p:nvSpPr>
            <p:spPr>
              <a:xfrm rot="1206072" flipH="1">
                <a:off x="6701295" y="1292823"/>
                <a:ext cx="182100" cy="170213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909" extrusionOk="0">
                    <a:moveTo>
                      <a:pt x="1558" y="0"/>
                    </a:moveTo>
                    <a:cubicBezTo>
                      <a:pt x="855" y="0"/>
                      <a:pt x="239" y="506"/>
                      <a:pt x="132" y="1223"/>
                    </a:cubicBezTo>
                    <a:cubicBezTo>
                      <a:pt x="1" y="2008"/>
                      <a:pt x="536" y="2759"/>
                      <a:pt x="1322" y="2890"/>
                    </a:cubicBezTo>
                    <a:cubicBezTo>
                      <a:pt x="1402" y="2903"/>
                      <a:pt x="1481" y="2909"/>
                      <a:pt x="1559" y="2909"/>
                    </a:cubicBezTo>
                    <a:cubicBezTo>
                      <a:pt x="2263" y="2909"/>
                      <a:pt x="2882" y="2394"/>
                      <a:pt x="2989" y="1687"/>
                    </a:cubicBezTo>
                    <a:cubicBezTo>
                      <a:pt x="3120" y="889"/>
                      <a:pt x="2584" y="151"/>
                      <a:pt x="1798" y="20"/>
                    </a:cubicBezTo>
                    <a:cubicBezTo>
                      <a:pt x="1718" y="7"/>
                      <a:pt x="1637" y="0"/>
                      <a:pt x="15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6;p38"/>
              <p:cNvSpPr/>
              <p:nvPr/>
            </p:nvSpPr>
            <p:spPr>
              <a:xfrm rot="1206072" flipH="1">
                <a:off x="6040883" y="2439454"/>
                <a:ext cx="176557" cy="151664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592" extrusionOk="0">
                    <a:moveTo>
                      <a:pt x="1739" y="1"/>
                    </a:moveTo>
                    <a:cubicBezTo>
                      <a:pt x="584" y="1"/>
                      <a:pt x="1" y="1394"/>
                      <a:pt x="822" y="2215"/>
                    </a:cubicBezTo>
                    <a:cubicBezTo>
                      <a:pt x="1083" y="2475"/>
                      <a:pt x="1403" y="2592"/>
                      <a:pt x="1719" y="2592"/>
                    </a:cubicBezTo>
                    <a:cubicBezTo>
                      <a:pt x="2384" y="2592"/>
                      <a:pt x="3025" y="2074"/>
                      <a:pt x="3025" y="1298"/>
                    </a:cubicBezTo>
                    <a:cubicBezTo>
                      <a:pt x="3025" y="584"/>
                      <a:pt x="2442" y="1"/>
                      <a:pt x="1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67;p38"/>
              <p:cNvSpPr/>
              <p:nvPr/>
            </p:nvSpPr>
            <p:spPr>
              <a:xfrm rot="1206072" flipH="1">
                <a:off x="6086904" y="2426043"/>
                <a:ext cx="158411" cy="16652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846" extrusionOk="0">
                    <a:moveTo>
                      <a:pt x="95" y="0"/>
                    </a:moveTo>
                    <a:cubicBezTo>
                      <a:pt x="95" y="0"/>
                      <a:pt x="0" y="1560"/>
                      <a:pt x="83" y="1726"/>
                    </a:cubicBezTo>
                    <a:cubicBezTo>
                      <a:pt x="167" y="1881"/>
                      <a:pt x="2417" y="2846"/>
                      <a:pt x="2417" y="2846"/>
                    </a:cubicBezTo>
                    <a:lnTo>
                      <a:pt x="2715" y="9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8;p38"/>
              <p:cNvSpPr/>
              <p:nvPr/>
            </p:nvSpPr>
            <p:spPr>
              <a:xfrm rot="1206072" flipH="1">
                <a:off x="6384579" y="2058287"/>
                <a:ext cx="93121" cy="15681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80" extrusionOk="0">
                    <a:moveTo>
                      <a:pt x="333" y="1"/>
                    </a:moveTo>
                    <a:lnTo>
                      <a:pt x="0" y="2680"/>
                    </a:lnTo>
                    <a:lnTo>
                      <a:pt x="1595" y="1584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9;p38"/>
              <p:cNvSpPr/>
              <p:nvPr/>
            </p:nvSpPr>
            <p:spPr>
              <a:xfrm rot="1206072" flipH="1">
                <a:off x="6644302" y="1305153"/>
                <a:ext cx="196628" cy="27389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4681" extrusionOk="0">
                    <a:moveTo>
                      <a:pt x="2120" y="1"/>
                    </a:moveTo>
                    <a:lnTo>
                      <a:pt x="0" y="822"/>
                    </a:lnTo>
                    <a:lnTo>
                      <a:pt x="1989" y="4680"/>
                    </a:lnTo>
                    <a:lnTo>
                      <a:pt x="3370" y="4085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0;p38"/>
              <p:cNvSpPr/>
              <p:nvPr/>
            </p:nvSpPr>
            <p:spPr>
              <a:xfrm rot="1206072" flipH="1">
                <a:off x="6968098" y="1761002"/>
                <a:ext cx="291149" cy="305903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5228" extrusionOk="0">
                    <a:moveTo>
                      <a:pt x="1775" y="1"/>
                    </a:moveTo>
                    <a:lnTo>
                      <a:pt x="1" y="1215"/>
                    </a:lnTo>
                    <a:lnTo>
                      <a:pt x="3394" y="5227"/>
                    </a:lnTo>
                    <a:lnTo>
                      <a:pt x="4989" y="396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1;p38"/>
              <p:cNvSpPr/>
              <p:nvPr/>
            </p:nvSpPr>
            <p:spPr>
              <a:xfrm rot="1206072" flipH="1">
                <a:off x="7453474" y="3526391"/>
                <a:ext cx="548166" cy="532288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9097" extrusionOk="0">
                    <a:moveTo>
                      <a:pt x="1239" y="1"/>
                    </a:moveTo>
                    <a:lnTo>
                      <a:pt x="1" y="1846"/>
                    </a:lnTo>
                    <a:lnTo>
                      <a:pt x="9085" y="9097"/>
                    </a:lnTo>
                    <a:lnTo>
                      <a:pt x="9395" y="8918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72;p38"/>
              <p:cNvSpPr/>
              <p:nvPr/>
            </p:nvSpPr>
            <p:spPr>
              <a:xfrm rot="1206072" flipH="1">
                <a:off x="6357808" y="3055637"/>
                <a:ext cx="227201" cy="192331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3287" extrusionOk="0">
                    <a:moveTo>
                      <a:pt x="3751" y="1"/>
                    </a:moveTo>
                    <a:lnTo>
                      <a:pt x="0" y="3287"/>
                    </a:lnTo>
                    <a:cubicBezTo>
                      <a:pt x="667" y="3037"/>
                      <a:pt x="3239" y="1060"/>
                      <a:pt x="3894" y="536"/>
                    </a:cubicBezTo>
                    <a:lnTo>
                      <a:pt x="3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73;p38"/>
              <p:cNvSpPr/>
              <p:nvPr/>
            </p:nvSpPr>
            <p:spPr>
              <a:xfrm rot="1206072" flipH="1">
                <a:off x="6899934" y="2105074"/>
                <a:ext cx="107708" cy="321936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5502" extrusionOk="0">
                    <a:moveTo>
                      <a:pt x="631" y="1"/>
                    </a:moveTo>
                    <a:lnTo>
                      <a:pt x="0" y="5501"/>
                    </a:lnTo>
                    <a:lnTo>
                      <a:pt x="1846" y="4656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4;p38"/>
              <p:cNvSpPr/>
              <p:nvPr/>
            </p:nvSpPr>
            <p:spPr>
              <a:xfrm rot="1206072" flipH="1">
                <a:off x="6008577" y="2532980"/>
                <a:ext cx="520043" cy="501277"/>
              </a:xfrm>
              <a:custGeom>
                <a:avLst/>
                <a:gdLst/>
                <a:ahLst/>
                <a:cxnLst/>
                <a:rect l="l" t="t" r="r" b="b"/>
                <a:pathLst>
                  <a:path w="8913" h="8567" extrusionOk="0">
                    <a:moveTo>
                      <a:pt x="6317" y="1"/>
                    </a:moveTo>
                    <a:cubicBezTo>
                      <a:pt x="6317" y="1"/>
                      <a:pt x="1292" y="2572"/>
                      <a:pt x="661" y="3894"/>
                    </a:cubicBezTo>
                    <a:cubicBezTo>
                      <a:pt x="73" y="5161"/>
                      <a:pt x="0" y="8566"/>
                      <a:pt x="1108" y="8566"/>
                    </a:cubicBezTo>
                    <a:cubicBezTo>
                      <a:pt x="1166" y="8566"/>
                      <a:pt x="1227" y="8557"/>
                      <a:pt x="1292" y="8537"/>
                    </a:cubicBezTo>
                    <a:cubicBezTo>
                      <a:pt x="2578" y="8144"/>
                      <a:pt x="8912" y="2191"/>
                      <a:pt x="8912" y="2191"/>
                    </a:cubicBezTo>
                    <a:lnTo>
                      <a:pt x="8245" y="751"/>
                    </a:lnTo>
                    <a:lnTo>
                      <a:pt x="6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5;p38"/>
              <p:cNvSpPr/>
              <p:nvPr/>
            </p:nvSpPr>
            <p:spPr>
              <a:xfrm rot="1206072" flipH="1">
                <a:off x="6138675" y="2113050"/>
                <a:ext cx="309937" cy="422928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7228" extrusionOk="0">
                    <a:moveTo>
                      <a:pt x="2573" y="1"/>
                    </a:moveTo>
                    <a:lnTo>
                      <a:pt x="1" y="370"/>
                    </a:lnTo>
                    <a:lnTo>
                      <a:pt x="2192" y="6299"/>
                    </a:lnTo>
                    <a:lnTo>
                      <a:pt x="4418" y="7228"/>
                    </a:lnTo>
                    <a:lnTo>
                      <a:pt x="5311" y="6632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6;p38"/>
              <p:cNvSpPr/>
              <p:nvPr/>
            </p:nvSpPr>
            <p:spPr>
              <a:xfrm rot="1206072" flipH="1">
                <a:off x="6137752" y="2140561"/>
                <a:ext cx="143883" cy="343527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871" extrusionOk="0">
                    <a:moveTo>
                      <a:pt x="1" y="1"/>
                    </a:moveTo>
                    <a:lnTo>
                      <a:pt x="2132" y="5871"/>
                    </a:lnTo>
                    <a:lnTo>
                      <a:pt x="2465" y="5656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7;p38"/>
              <p:cNvSpPr/>
              <p:nvPr/>
            </p:nvSpPr>
            <p:spPr>
              <a:xfrm rot="1206072" flipH="1">
                <a:off x="6329841" y="2065826"/>
                <a:ext cx="230702" cy="2306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42" extrusionOk="0">
                    <a:moveTo>
                      <a:pt x="1977" y="1"/>
                    </a:moveTo>
                    <a:cubicBezTo>
                      <a:pt x="893" y="1"/>
                      <a:pt x="0" y="882"/>
                      <a:pt x="0" y="1977"/>
                    </a:cubicBezTo>
                    <a:cubicBezTo>
                      <a:pt x="0" y="3061"/>
                      <a:pt x="893" y="3942"/>
                      <a:pt x="1977" y="3942"/>
                    </a:cubicBezTo>
                    <a:cubicBezTo>
                      <a:pt x="3072" y="3942"/>
                      <a:pt x="3953" y="3061"/>
                      <a:pt x="3953" y="1977"/>
                    </a:cubicBezTo>
                    <a:cubicBezTo>
                      <a:pt x="3953" y="882"/>
                      <a:pt x="3072" y="1"/>
                      <a:pt x="1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78;p38"/>
              <p:cNvSpPr/>
              <p:nvPr/>
            </p:nvSpPr>
            <p:spPr>
              <a:xfrm rot="1206072" flipH="1">
                <a:off x="6318734" y="2044032"/>
                <a:ext cx="145050" cy="167287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2859" extrusionOk="0">
                    <a:moveTo>
                      <a:pt x="76" y="1"/>
                    </a:moveTo>
                    <a:cubicBezTo>
                      <a:pt x="71" y="1"/>
                      <a:pt x="65" y="1"/>
                      <a:pt x="60" y="1"/>
                    </a:cubicBezTo>
                    <a:lnTo>
                      <a:pt x="0" y="1"/>
                    </a:lnTo>
                    <a:cubicBezTo>
                      <a:pt x="1107" y="346"/>
                      <a:pt x="1846" y="1370"/>
                      <a:pt x="1846" y="2525"/>
                    </a:cubicBezTo>
                    <a:cubicBezTo>
                      <a:pt x="1846" y="2632"/>
                      <a:pt x="1834" y="2751"/>
                      <a:pt x="1822" y="2858"/>
                    </a:cubicBezTo>
                    <a:cubicBezTo>
                      <a:pt x="2486" y="1554"/>
                      <a:pt x="1543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79;p38"/>
              <p:cNvSpPr/>
              <p:nvPr/>
            </p:nvSpPr>
            <p:spPr>
              <a:xfrm rot="1206072" flipH="1">
                <a:off x="6233784" y="2336787"/>
                <a:ext cx="154268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941" extrusionOk="0">
                    <a:moveTo>
                      <a:pt x="584" y="0"/>
                    </a:moveTo>
                    <a:lnTo>
                      <a:pt x="0" y="1191"/>
                    </a:lnTo>
                    <a:lnTo>
                      <a:pt x="2036" y="2941"/>
                    </a:lnTo>
                    <a:lnTo>
                      <a:pt x="2643" y="1322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0;p38"/>
              <p:cNvSpPr/>
              <p:nvPr/>
            </p:nvSpPr>
            <p:spPr>
              <a:xfrm rot="1206072" flipH="1">
                <a:off x="6602025" y="2499674"/>
                <a:ext cx="196628" cy="319771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5465" extrusionOk="0">
                    <a:moveTo>
                      <a:pt x="953" y="0"/>
                    </a:moveTo>
                    <a:lnTo>
                      <a:pt x="0" y="595"/>
                    </a:lnTo>
                    <a:lnTo>
                      <a:pt x="2060" y="5465"/>
                    </a:lnTo>
                    <a:lnTo>
                      <a:pt x="3370" y="4703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1;p38"/>
              <p:cNvSpPr/>
              <p:nvPr/>
            </p:nvSpPr>
            <p:spPr>
              <a:xfrm rot="1206072" flipH="1">
                <a:off x="6243863" y="2170727"/>
                <a:ext cx="200829" cy="27939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775" extrusionOk="0">
                    <a:moveTo>
                      <a:pt x="1298" y="0"/>
                    </a:moveTo>
                    <a:lnTo>
                      <a:pt x="0" y="964"/>
                    </a:lnTo>
                    <a:lnTo>
                      <a:pt x="262" y="3762"/>
                    </a:lnTo>
                    <a:lnTo>
                      <a:pt x="2322" y="4774"/>
                    </a:lnTo>
                    <a:lnTo>
                      <a:pt x="3441" y="3762"/>
                    </a:lnTo>
                    <a:lnTo>
                      <a:pt x="2727" y="822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2;p38"/>
              <p:cNvSpPr/>
              <p:nvPr/>
            </p:nvSpPr>
            <p:spPr>
              <a:xfrm rot="1206072" flipH="1">
                <a:off x="6449024" y="1948746"/>
                <a:ext cx="544023" cy="483547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8264" extrusionOk="0">
                    <a:moveTo>
                      <a:pt x="1" y="0"/>
                    </a:moveTo>
                    <a:lnTo>
                      <a:pt x="870" y="6061"/>
                    </a:lnTo>
                    <a:lnTo>
                      <a:pt x="6442" y="8263"/>
                    </a:lnTo>
                    <a:lnTo>
                      <a:pt x="9323" y="5453"/>
                    </a:lnTo>
                    <a:lnTo>
                      <a:pt x="9157" y="33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3;p38"/>
              <p:cNvSpPr/>
              <p:nvPr/>
            </p:nvSpPr>
            <p:spPr>
              <a:xfrm rot="1206072" flipH="1">
                <a:off x="6477272" y="1953751"/>
                <a:ext cx="544023" cy="319127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5454" extrusionOk="0">
                    <a:moveTo>
                      <a:pt x="1" y="0"/>
                    </a:moveTo>
                    <a:lnTo>
                      <a:pt x="179" y="1227"/>
                    </a:lnTo>
                    <a:lnTo>
                      <a:pt x="8573" y="3977"/>
                    </a:lnTo>
                    <a:lnTo>
                      <a:pt x="9323" y="5453"/>
                    </a:lnTo>
                    <a:lnTo>
                      <a:pt x="9323" y="5453"/>
                    </a:lnTo>
                    <a:lnTo>
                      <a:pt x="9157" y="33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4;p38"/>
              <p:cNvSpPr/>
              <p:nvPr/>
            </p:nvSpPr>
            <p:spPr>
              <a:xfrm rot="1206072" flipH="1">
                <a:off x="6501650" y="2184860"/>
                <a:ext cx="416186" cy="250843"/>
              </a:xfrm>
              <a:custGeom>
                <a:avLst/>
                <a:gdLst/>
                <a:ahLst/>
                <a:cxnLst/>
                <a:rect l="l" t="t" r="r" b="b"/>
                <a:pathLst>
                  <a:path w="7133" h="4287" extrusionOk="0">
                    <a:moveTo>
                      <a:pt x="0" y="0"/>
                    </a:moveTo>
                    <a:lnTo>
                      <a:pt x="298" y="2084"/>
                    </a:lnTo>
                    <a:lnTo>
                      <a:pt x="5870" y="4286"/>
                    </a:lnTo>
                    <a:lnTo>
                      <a:pt x="7132" y="3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;p38"/>
              <p:cNvSpPr/>
              <p:nvPr/>
            </p:nvSpPr>
            <p:spPr>
              <a:xfrm rot="1206072" flipH="1">
                <a:off x="6886245" y="2139901"/>
                <a:ext cx="507207" cy="806127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3777" extrusionOk="0">
                    <a:moveTo>
                      <a:pt x="8692" y="1"/>
                    </a:moveTo>
                    <a:lnTo>
                      <a:pt x="1" y="8109"/>
                    </a:lnTo>
                    <a:lnTo>
                      <a:pt x="1834" y="13776"/>
                    </a:lnTo>
                    <a:lnTo>
                      <a:pt x="4418" y="12883"/>
                    </a:lnTo>
                    <a:lnTo>
                      <a:pt x="8680" y="6025"/>
                    </a:lnTo>
                    <a:lnTo>
                      <a:pt x="8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6;p38"/>
              <p:cNvSpPr/>
              <p:nvPr/>
            </p:nvSpPr>
            <p:spPr>
              <a:xfrm rot="1206072" flipH="1">
                <a:off x="6857388" y="2306720"/>
                <a:ext cx="423129" cy="619413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10586" extrusionOk="0">
                    <a:moveTo>
                      <a:pt x="7251" y="1"/>
                    </a:moveTo>
                    <a:lnTo>
                      <a:pt x="0" y="9311"/>
                    </a:lnTo>
                    <a:lnTo>
                      <a:pt x="405" y="10585"/>
                    </a:lnTo>
                    <a:lnTo>
                      <a:pt x="2989" y="9692"/>
                    </a:lnTo>
                    <a:lnTo>
                      <a:pt x="7251" y="2834"/>
                    </a:lnTo>
                    <a:lnTo>
                      <a:pt x="7251" y="1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7;p38"/>
              <p:cNvSpPr/>
              <p:nvPr/>
            </p:nvSpPr>
            <p:spPr>
              <a:xfrm rot="1206072" flipH="1">
                <a:off x="6194865" y="2434548"/>
                <a:ext cx="439816" cy="391039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6683" extrusionOk="0">
                    <a:moveTo>
                      <a:pt x="5327" y="0"/>
                    </a:moveTo>
                    <a:cubicBezTo>
                      <a:pt x="5327" y="0"/>
                      <a:pt x="1148" y="1870"/>
                      <a:pt x="529" y="3501"/>
                    </a:cubicBezTo>
                    <a:cubicBezTo>
                      <a:pt x="0" y="4883"/>
                      <a:pt x="565" y="6682"/>
                      <a:pt x="1320" y="6682"/>
                    </a:cubicBezTo>
                    <a:cubicBezTo>
                      <a:pt x="1449" y="6682"/>
                      <a:pt x="1584" y="6630"/>
                      <a:pt x="1720" y="6513"/>
                    </a:cubicBezTo>
                    <a:cubicBezTo>
                      <a:pt x="2638" y="5724"/>
                      <a:pt x="7120" y="2571"/>
                      <a:pt x="7380" y="2571"/>
                    </a:cubicBezTo>
                    <a:cubicBezTo>
                      <a:pt x="7383" y="2571"/>
                      <a:pt x="7385" y="2571"/>
                      <a:pt x="7387" y="2572"/>
                    </a:cubicBezTo>
                    <a:cubicBezTo>
                      <a:pt x="7391" y="2574"/>
                      <a:pt x="7395" y="2574"/>
                      <a:pt x="7398" y="2574"/>
                    </a:cubicBezTo>
                    <a:cubicBezTo>
                      <a:pt x="7538" y="2574"/>
                      <a:pt x="7220" y="1441"/>
                      <a:pt x="7220" y="1441"/>
                    </a:cubicBezTo>
                    <a:lnTo>
                      <a:pt x="53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388;p38"/>
              <p:cNvGrpSpPr/>
              <p:nvPr/>
            </p:nvGrpSpPr>
            <p:grpSpPr>
              <a:xfrm>
                <a:off x="6141079" y="1869982"/>
                <a:ext cx="1375418" cy="1138664"/>
                <a:chOff x="6537329" y="1869982"/>
                <a:chExt cx="1375418" cy="1138664"/>
              </a:xfrm>
            </p:grpSpPr>
            <p:sp>
              <p:nvSpPr>
                <p:cNvPr id="102" name="Google Shape;389;p38"/>
                <p:cNvSpPr/>
                <p:nvPr/>
              </p:nvSpPr>
              <p:spPr>
                <a:xfrm rot="1206072" flipH="1">
                  <a:off x="6591115" y="2434548"/>
                  <a:ext cx="439816" cy="39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8" h="6683" extrusionOk="0">
                      <a:moveTo>
                        <a:pt x="5327" y="0"/>
                      </a:moveTo>
                      <a:cubicBezTo>
                        <a:pt x="5327" y="0"/>
                        <a:pt x="1148" y="1870"/>
                        <a:pt x="529" y="3501"/>
                      </a:cubicBezTo>
                      <a:cubicBezTo>
                        <a:pt x="0" y="4883"/>
                        <a:pt x="565" y="6682"/>
                        <a:pt x="1320" y="6682"/>
                      </a:cubicBezTo>
                      <a:cubicBezTo>
                        <a:pt x="1449" y="6682"/>
                        <a:pt x="1584" y="6630"/>
                        <a:pt x="1720" y="6513"/>
                      </a:cubicBezTo>
                      <a:cubicBezTo>
                        <a:pt x="2638" y="5724"/>
                        <a:pt x="7120" y="2571"/>
                        <a:pt x="7380" y="2571"/>
                      </a:cubicBezTo>
                      <a:cubicBezTo>
                        <a:pt x="7383" y="2571"/>
                        <a:pt x="7385" y="2571"/>
                        <a:pt x="7387" y="2572"/>
                      </a:cubicBezTo>
                      <a:cubicBezTo>
                        <a:pt x="7391" y="2574"/>
                        <a:pt x="7395" y="2574"/>
                        <a:pt x="7398" y="2574"/>
                      </a:cubicBezTo>
                      <a:cubicBezTo>
                        <a:pt x="7538" y="2574"/>
                        <a:pt x="7220" y="1441"/>
                        <a:pt x="7220" y="1441"/>
                      </a:cubicBezTo>
                      <a:lnTo>
                        <a:pt x="5327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390;p38"/>
                <p:cNvSpPr/>
                <p:nvPr/>
              </p:nvSpPr>
              <p:spPr>
                <a:xfrm rot="1206072" flipH="1">
                  <a:off x="6640113" y="2170727"/>
                  <a:ext cx="200829" cy="279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4775" extrusionOk="0">
                      <a:moveTo>
                        <a:pt x="1298" y="0"/>
                      </a:moveTo>
                      <a:lnTo>
                        <a:pt x="0" y="964"/>
                      </a:lnTo>
                      <a:lnTo>
                        <a:pt x="262" y="3762"/>
                      </a:lnTo>
                      <a:lnTo>
                        <a:pt x="2322" y="4774"/>
                      </a:lnTo>
                      <a:lnTo>
                        <a:pt x="3441" y="3762"/>
                      </a:lnTo>
                      <a:lnTo>
                        <a:pt x="2727" y="822"/>
                      </a:lnTo>
                      <a:lnTo>
                        <a:pt x="1298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91;p38"/>
                <p:cNvSpPr/>
                <p:nvPr/>
              </p:nvSpPr>
              <p:spPr>
                <a:xfrm rot="1206072" flipH="1">
                  <a:off x="6845274" y="1948746"/>
                  <a:ext cx="544023" cy="48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8264" extrusionOk="0">
                      <a:moveTo>
                        <a:pt x="1" y="0"/>
                      </a:moveTo>
                      <a:lnTo>
                        <a:pt x="870" y="6061"/>
                      </a:lnTo>
                      <a:lnTo>
                        <a:pt x="6442" y="8263"/>
                      </a:lnTo>
                      <a:lnTo>
                        <a:pt x="9323" y="5453"/>
                      </a:lnTo>
                      <a:lnTo>
                        <a:pt x="9157" y="33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392;p38"/>
                <p:cNvSpPr/>
                <p:nvPr/>
              </p:nvSpPr>
              <p:spPr>
                <a:xfrm rot="1206072" flipH="1">
                  <a:off x="7282495" y="2139901"/>
                  <a:ext cx="507207" cy="806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3777" extrusionOk="0">
                      <a:moveTo>
                        <a:pt x="8692" y="1"/>
                      </a:moveTo>
                      <a:lnTo>
                        <a:pt x="1" y="8109"/>
                      </a:lnTo>
                      <a:lnTo>
                        <a:pt x="1834" y="13776"/>
                      </a:lnTo>
                      <a:lnTo>
                        <a:pt x="4418" y="12883"/>
                      </a:lnTo>
                      <a:lnTo>
                        <a:pt x="8680" y="6025"/>
                      </a:lnTo>
                      <a:lnTo>
                        <a:pt x="8692" y="1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393;p38"/>
              <p:cNvSpPr/>
              <p:nvPr/>
            </p:nvSpPr>
            <p:spPr>
              <a:xfrm rot="1206072" flipH="1">
                <a:off x="7301294" y="2339225"/>
                <a:ext cx="302235" cy="358799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6132" extrusionOk="0">
                    <a:moveTo>
                      <a:pt x="1536" y="0"/>
                    </a:moveTo>
                    <a:lnTo>
                      <a:pt x="0" y="2084"/>
                    </a:lnTo>
                    <a:lnTo>
                      <a:pt x="4858" y="6132"/>
                    </a:lnTo>
                    <a:lnTo>
                      <a:pt x="5180" y="5763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94;p38"/>
              <p:cNvSpPr/>
              <p:nvPr/>
            </p:nvSpPr>
            <p:spPr>
              <a:xfrm rot="1206072" flipH="1">
                <a:off x="7231745" y="3719489"/>
                <a:ext cx="1353990" cy="1605876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7445" extrusionOk="0">
                    <a:moveTo>
                      <a:pt x="13656" y="1"/>
                    </a:moveTo>
                    <a:lnTo>
                      <a:pt x="0" y="20682"/>
                    </a:lnTo>
                    <a:lnTo>
                      <a:pt x="18490" y="27445"/>
                    </a:lnTo>
                    <a:lnTo>
                      <a:pt x="23205" y="7621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95;p38"/>
              <p:cNvSpPr/>
              <p:nvPr/>
            </p:nvSpPr>
            <p:spPr>
              <a:xfrm rot="1206072" flipH="1">
                <a:off x="6827549" y="2540967"/>
                <a:ext cx="1314431" cy="1389965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23755" extrusionOk="0">
                    <a:moveTo>
                      <a:pt x="12298" y="0"/>
                    </a:moveTo>
                    <a:cubicBezTo>
                      <a:pt x="12167" y="0"/>
                      <a:pt x="12051" y="15"/>
                      <a:pt x="11955" y="49"/>
                    </a:cubicBezTo>
                    <a:cubicBezTo>
                      <a:pt x="11062" y="359"/>
                      <a:pt x="10026" y="752"/>
                      <a:pt x="9788" y="1014"/>
                    </a:cubicBezTo>
                    <a:cubicBezTo>
                      <a:pt x="9347" y="1526"/>
                      <a:pt x="9240" y="2907"/>
                      <a:pt x="8466" y="3907"/>
                    </a:cubicBezTo>
                    <a:cubicBezTo>
                      <a:pt x="7680" y="4895"/>
                      <a:pt x="1" y="14241"/>
                      <a:pt x="1" y="14241"/>
                    </a:cubicBezTo>
                    <a:lnTo>
                      <a:pt x="239" y="16575"/>
                    </a:lnTo>
                    <a:lnTo>
                      <a:pt x="8776" y="23754"/>
                    </a:lnTo>
                    <a:cubicBezTo>
                      <a:pt x="8776" y="23754"/>
                      <a:pt x="18527" y="20623"/>
                      <a:pt x="20325" y="18766"/>
                    </a:cubicBezTo>
                    <a:cubicBezTo>
                      <a:pt x="22111" y="16908"/>
                      <a:pt x="22528" y="14432"/>
                      <a:pt x="22528" y="14432"/>
                    </a:cubicBezTo>
                    <a:lnTo>
                      <a:pt x="19194" y="7967"/>
                    </a:lnTo>
                    <a:lnTo>
                      <a:pt x="18801" y="4050"/>
                    </a:lnTo>
                    <a:lnTo>
                      <a:pt x="14812" y="740"/>
                    </a:lnTo>
                    <a:cubicBezTo>
                      <a:pt x="14812" y="740"/>
                      <a:pt x="13215" y="0"/>
                      <a:pt x="1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96;p38"/>
              <p:cNvSpPr/>
              <p:nvPr/>
            </p:nvSpPr>
            <p:spPr>
              <a:xfrm rot="1206072" flipH="1">
                <a:off x="6704202" y="3265679"/>
                <a:ext cx="957350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6408" h="9426" extrusionOk="0">
                    <a:moveTo>
                      <a:pt x="1726" y="1"/>
                    </a:moveTo>
                    <a:cubicBezTo>
                      <a:pt x="1260" y="1"/>
                      <a:pt x="906" y="519"/>
                      <a:pt x="906" y="519"/>
                    </a:cubicBezTo>
                    <a:cubicBezTo>
                      <a:pt x="1" y="6056"/>
                      <a:pt x="3573" y="8961"/>
                      <a:pt x="4085" y="9425"/>
                    </a:cubicBezTo>
                    <a:cubicBezTo>
                      <a:pt x="6871" y="8485"/>
                      <a:pt x="12848" y="6330"/>
                      <a:pt x="14205" y="4913"/>
                    </a:cubicBezTo>
                    <a:cubicBezTo>
                      <a:pt x="15991" y="3067"/>
                      <a:pt x="16408" y="591"/>
                      <a:pt x="16408" y="591"/>
                    </a:cubicBezTo>
                    <a:lnTo>
                      <a:pt x="16229" y="234"/>
                    </a:lnTo>
                    <a:lnTo>
                      <a:pt x="11990" y="2020"/>
                    </a:lnTo>
                    <a:cubicBezTo>
                      <a:pt x="11990" y="2020"/>
                      <a:pt x="9427" y="734"/>
                      <a:pt x="7640" y="734"/>
                    </a:cubicBezTo>
                    <a:cubicBezTo>
                      <a:pt x="7126" y="734"/>
                      <a:pt x="6677" y="841"/>
                      <a:pt x="6371" y="1115"/>
                    </a:cubicBezTo>
                    <a:cubicBezTo>
                      <a:pt x="5851" y="1576"/>
                      <a:pt x="5278" y="1770"/>
                      <a:pt x="4726" y="1770"/>
                    </a:cubicBezTo>
                    <a:cubicBezTo>
                      <a:pt x="3812" y="1770"/>
                      <a:pt x="2952" y="1239"/>
                      <a:pt x="2477" y="519"/>
                    </a:cubicBezTo>
                    <a:cubicBezTo>
                      <a:pt x="2219" y="130"/>
                      <a:pt x="1959" y="1"/>
                      <a:pt x="1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7;p38"/>
              <p:cNvSpPr/>
              <p:nvPr/>
            </p:nvSpPr>
            <p:spPr>
              <a:xfrm rot="1206072" flipH="1">
                <a:off x="7748905" y="3078458"/>
                <a:ext cx="223059" cy="248737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251" extrusionOk="0">
                    <a:moveTo>
                      <a:pt x="3787" y="0"/>
                    </a:moveTo>
                    <a:lnTo>
                      <a:pt x="3787" y="0"/>
                    </a:lnTo>
                    <a:cubicBezTo>
                      <a:pt x="3787" y="0"/>
                      <a:pt x="3548" y="989"/>
                      <a:pt x="2322" y="2382"/>
                    </a:cubicBezTo>
                    <a:cubicBezTo>
                      <a:pt x="1108" y="3775"/>
                      <a:pt x="0" y="4251"/>
                      <a:pt x="0" y="4251"/>
                    </a:cubicBezTo>
                    <a:cubicBezTo>
                      <a:pt x="0" y="4251"/>
                      <a:pt x="1786" y="3965"/>
                      <a:pt x="2810" y="2632"/>
                    </a:cubicBezTo>
                    <a:cubicBezTo>
                      <a:pt x="3822" y="1310"/>
                      <a:pt x="3787" y="0"/>
                      <a:pt x="3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8;p38"/>
              <p:cNvSpPr/>
              <p:nvPr/>
            </p:nvSpPr>
            <p:spPr>
              <a:xfrm rot="1206072" flipH="1">
                <a:off x="7173970" y="2629420"/>
                <a:ext cx="44460" cy="23481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013" extrusionOk="0">
                    <a:moveTo>
                      <a:pt x="0" y="0"/>
                    </a:moveTo>
                    <a:lnTo>
                      <a:pt x="191" y="881"/>
                    </a:lnTo>
                    <a:lnTo>
                      <a:pt x="333" y="3941"/>
                    </a:lnTo>
                    <a:lnTo>
                      <a:pt x="762" y="4013"/>
                    </a:lnTo>
                    <a:lnTo>
                      <a:pt x="393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9;p38"/>
              <p:cNvSpPr/>
              <p:nvPr/>
            </p:nvSpPr>
            <p:spPr>
              <a:xfrm rot="1206072" flipH="1">
                <a:off x="6784398" y="3533857"/>
                <a:ext cx="632885" cy="263423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4502" extrusionOk="0">
                    <a:moveTo>
                      <a:pt x="10847" y="1"/>
                    </a:moveTo>
                    <a:cubicBezTo>
                      <a:pt x="9216" y="822"/>
                      <a:pt x="7537" y="1560"/>
                      <a:pt x="5834" y="2215"/>
                    </a:cubicBezTo>
                    <a:cubicBezTo>
                      <a:pt x="3251" y="3168"/>
                      <a:pt x="0" y="3763"/>
                      <a:pt x="0" y="3763"/>
                    </a:cubicBezTo>
                    <a:lnTo>
                      <a:pt x="727" y="4501"/>
                    </a:lnTo>
                    <a:cubicBezTo>
                      <a:pt x="3501" y="3561"/>
                      <a:pt x="9478" y="1406"/>
                      <a:pt x="10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00;p38"/>
              <p:cNvSpPr/>
              <p:nvPr/>
            </p:nvSpPr>
            <p:spPr>
              <a:xfrm rot="1206072" flipH="1">
                <a:off x="7773423" y="3017966"/>
                <a:ext cx="284206" cy="34774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5943" extrusionOk="0">
                    <a:moveTo>
                      <a:pt x="4871" y="1"/>
                    </a:moveTo>
                    <a:cubicBezTo>
                      <a:pt x="3525" y="1656"/>
                      <a:pt x="1525" y="4085"/>
                      <a:pt x="1" y="5942"/>
                    </a:cubicBezTo>
                    <a:lnTo>
                      <a:pt x="727" y="5942"/>
                    </a:lnTo>
                    <a:lnTo>
                      <a:pt x="4871" y="941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01;p38"/>
              <p:cNvSpPr/>
              <p:nvPr/>
            </p:nvSpPr>
            <p:spPr>
              <a:xfrm rot="1206072" flipH="1">
                <a:off x="6773823" y="3129950"/>
                <a:ext cx="441858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000" extrusionOk="0">
                    <a:moveTo>
                      <a:pt x="6775" y="0"/>
                    </a:moveTo>
                    <a:lnTo>
                      <a:pt x="0" y="5870"/>
                    </a:lnTo>
                    <a:cubicBezTo>
                      <a:pt x="0" y="5870"/>
                      <a:pt x="925" y="6000"/>
                      <a:pt x="2221" y="6000"/>
                    </a:cubicBezTo>
                    <a:cubicBezTo>
                      <a:pt x="3212" y="6000"/>
                      <a:pt x="4420" y="5924"/>
                      <a:pt x="5596" y="5656"/>
                    </a:cubicBezTo>
                    <a:cubicBezTo>
                      <a:pt x="7192" y="3834"/>
                      <a:pt x="7573" y="1560"/>
                      <a:pt x="7573" y="1560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02;p38"/>
              <p:cNvSpPr/>
              <p:nvPr/>
            </p:nvSpPr>
            <p:spPr>
              <a:xfrm rot="1206072" flipH="1">
                <a:off x="6955289" y="1902518"/>
                <a:ext cx="639828" cy="696708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11907" extrusionOk="0">
                    <a:moveTo>
                      <a:pt x="8680" y="1"/>
                    </a:moveTo>
                    <a:lnTo>
                      <a:pt x="7180" y="132"/>
                    </a:lnTo>
                    <a:lnTo>
                      <a:pt x="0" y="6144"/>
                    </a:lnTo>
                    <a:lnTo>
                      <a:pt x="429" y="8835"/>
                    </a:lnTo>
                    <a:lnTo>
                      <a:pt x="3644" y="11907"/>
                    </a:lnTo>
                    <a:lnTo>
                      <a:pt x="4406" y="11907"/>
                    </a:lnTo>
                    <a:lnTo>
                      <a:pt x="10966" y="4549"/>
                    </a:lnTo>
                    <a:lnTo>
                      <a:pt x="10966" y="2965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03;p38"/>
              <p:cNvSpPr/>
              <p:nvPr/>
            </p:nvSpPr>
            <p:spPr>
              <a:xfrm rot="1206072" flipH="1">
                <a:off x="6648834" y="1430662"/>
                <a:ext cx="591226" cy="492558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8418" extrusionOk="0">
                    <a:moveTo>
                      <a:pt x="7620" y="0"/>
                    </a:moveTo>
                    <a:lnTo>
                      <a:pt x="358" y="3917"/>
                    </a:lnTo>
                    <a:lnTo>
                      <a:pt x="0" y="5275"/>
                    </a:lnTo>
                    <a:lnTo>
                      <a:pt x="2346" y="8192"/>
                    </a:lnTo>
                    <a:lnTo>
                      <a:pt x="3739" y="8418"/>
                    </a:lnTo>
                    <a:lnTo>
                      <a:pt x="9966" y="4215"/>
                    </a:lnTo>
                    <a:lnTo>
                      <a:pt x="10133" y="2751"/>
                    </a:lnTo>
                    <a:lnTo>
                      <a:pt x="8811" y="334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04;p38"/>
              <p:cNvSpPr/>
              <p:nvPr/>
            </p:nvSpPr>
            <p:spPr>
              <a:xfrm rot="1206072" flipH="1">
                <a:off x="6296673" y="1145763"/>
                <a:ext cx="503939" cy="330011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5640" extrusionOk="0">
                    <a:moveTo>
                      <a:pt x="7566" y="1"/>
                    </a:moveTo>
                    <a:cubicBezTo>
                      <a:pt x="7502" y="1"/>
                      <a:pt x="7436" y="7"/>
                      <a:pt x="7370" y="20"/>
                    </a:cubicBezTo>
                    <a:lnTo>
                      <a:pt x="1060" y="1235"/>
                    </a:lnTo>
                    <a:lnTo>
                      <a:pt x="0" y="2330"/>
                    </a:lnTo>
                    <a:lnTo>
                      <a:pt x="1262" y="4854"/>
                    </a:lnTo>
                    <a:lnTo>
                      <a:pt x="2251" y="5640"/>
                    </a:lnTo>
                    <a:lnTo>
                      <a:pt x="5858" y="4449"/>
                    </a:lnTo>
                    <a:cubicBezTo>
                      <a:pt x="7323" y="3961"/>
                      <a:pt x="8370" y="2663"/>
                      <a:pt x="8561" y="1127"/>
                    </a:cubicBezTo>
                    <a:cubicBezTo>
                      <a:pt x="8636" y="516"/>
                      <a:pt x="8150" y="1"/>
                      <a:pt x="7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05;p38"/>
              <p:cNvSpPr/>
              <p:nvPr/>
            </p:nvSpPr>
            <p:spPr>
              <a:xfrm rot="1206072" flipH="1">
                <a:off x="6546454" y="2645558"/>
                <a:ext cx="823970" cy="762184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13026" extrusionOk="0">
                    <a:moveTo>
                      <a:pt x="11288" y="0"/>
                    </a:moveTo>
                    <a:lnTo>
                      <a:pt x="0" y="5918"/>
                    </a:lnTo>
                    <a:lnTo>
                      <a:pt x="4037" y="13026"/>
                    </a:lnTo>
                    <a:cubicBezTo>
                      <a:pt x="4037" y="13026"/>
                      <a:pt x="13881" y="5132"/>
                      <a:pt x="13954" y="5132"/>
                    </a:cubicBezTo>
                    <a:cubicBezTo>
                      <a:pt x="13954" y="5132"/>
                      <a:pt x="13955" y="5132"/>
                      <a:pt x="13955" y="5132"/>
                    </a:cubicBezTo>
                    <a:cubicBezTo>
                      <a:pt x="13955" y="5133"/>
                      <a:pt x="13955" y="5133"/>
                      <a:pt x="13955" y="5133"/>
                    </a:cubicBezTo>
                    <a:cubicBezTo>
                      <a:pt x="13962" y="5133"/>
                      <a:pt x="14121" y="4072"/>
                      <a:pt x="14121" y="4072"/>
                    </a:cubicBez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6;p38"/>
              <p:cNvSpPr/>
              <p:nvPr/>
            </p:nvSpPr>
            <p:spPr>
              <a:xfrm rot="1206072" flipH="1">
                <a:off x="6276722" y="2272142"/>
                <a:ext cx="512750" cy="44569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7617" extrusionOk="0">
                    <a:moveTo>
                      <a:pt x="6439" y="1"/>
                    </a:moveTo>
                    <a:cubicBezTo>
                      <a:pt x="4293" y="1"/>
                      <a:pt x="1" y="2449"/>
                      <a:pt x="1" y="2449"/>
                    </a:cubicBezTo>
                    <a:lnTo>
                      <a:pt x="1" y="3330"/>
                    </a:lnTo>
                    <a:lnTo>
                      <a:pt x="1799" y="7093"/>
                    </a:lnTo>
                    <a:lnTo>
                      <a:pt x="2716" y="7617"/>
                    </a:lnTo>
                    <a:cubicBezTo>
                      <a:pt x="2716" y="7617"/>
                      <a:pt x="6073" y="5176"/>
                      <a:pt x="7002" y="4176"/>
                    </a:cubicBezTo>
                    <a:cubicBezTo>
                      <a:pt x="7930" y="3176"/>
                      <a:pt x="8788" y="1223"/>
                      <a:pt x="7264" y="199"/>
                    </a:cubicBezTo>
                    <a:cubicBezTo>
                      <a:pt x="7058" y="61"/>
                      <a:pt x="6774" y="1"/>
                      <a:pt x="6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07;p38"/>
              <p:cNvSpPr/>
              <p:nvPr/>
            </p:nvSpPr>
            <p:spPr>
              <a:xfrm rot="1206072" flipH="1">
                <a:off x="6191996" y="2458564"/>
                <a:ext cx="1057356" cy="859022"/>
              </a:xfrm>
              <a:custGeom>
                <a:avLst/>
                <a:gdLst/>
                <a:ahLst/>
                <a:cxnLst/>
                <a:rect l="l" t="t" r="r" b="b"/>
                <a:pathLst>
                  <a:path w="18122" h="14681" extrusionOk="0">
                    <a:moveTo>
                      <a:pt x="18098" y="0"/>
                    </a:moveTo>
                    <a:lnTo>
                      <a:pt x="18098" y="0"/>
                    </a:lnTo>
                    <a:cubicBezTo>
                      <a:pt x="17574" y="1048"/>
                      <a:pt x="16800" y="1965"/>
                      <a:pt x="15860" y="2667"/>
                    </a:cubicBezTo>
                    <a:cubicBezTo>
                      <a:pt x="14026" y="3989"/>
                      <a:pt x="13169" y="4430"/>
                      <a:pt x="13169" y="4430"/>
                    </a:cubicBezTo>
                    <a:lnTo>
                      <a:pt x="12740" y="3334"/>
                    </a:lnTo>
                    <a:lnTo>
                      <a:pt x="9645" y="5477"/>
                    </a:lnTo>
                    <a:lnTo>
                      <a:pt x="10502" y="6227"/>
                    </a:lnTo>
                    <a:lnTo>
                      <a:pt x="3442" y="11395"/>
                    </a:lnTo>
                    <a:cubicBezTo>
                      <a:pt x="3215" y="10835"/>
                      <a:pt x="2965" y="10299"/>
                      <a:pt x="2680" y="9775"/>
                    </a:cubicBezTo>
                    <a:cubicBezTo>
                      <a:pt x="2661" y="9741"/>
                      <a:pt x="2629" y="9725"/>
                      <a:pt x="2586" y="9725"/>
                    </a:cubicBezTo>
                    <a:cubicBezTo>
                      <a:pt x="2221" y="9725"/>
                      <a:pt x="1044" y="10886"/>
                      <a:pt x="1" y="12228"/>
                    </a:cubicBezTo>
                    <a:lnTo>
                      <a:pt x="1394" y="14681"/>
                    </a:lnTo>
                    <a:cubicBezTo>
                      <a:pt x="1394" y="14681"/>
                      <a:pt x="11252" y="6787"/>
                      <a:pt x="11311" y="6787"/>
                    </a:cubicBezTo>
                    <a:cubicBezTo>
                      <a:pt x="11311" y="6787"/>
                      <a:pt x="11312" y="6787"/>
                      <a:pt x="11312" y="6787"/>
                    </a:cubicBezTo>
                    <a:cubicBezTo>
                      <a:pt x="11312" y="6788"/>
                      <a:pt x="11312" y="6788"/>
                      <a:pt x="11312" y="6788"/>
                    </a:cubicBezTo>
                    <a:cubicBezTo>
                      <a:pt x="11319" y="6788"/>
                      <a:pt x="11478" y="5727"/>
                      <a:pt x="11478" y="5727"/>
                    </a:cubicBezTo>
                    <a:lnTo>
                      <a:pt x="11443" y="5668"/>
                    </a:lnTo>
                    <a:cubicBezTo>
                      <a:pt x="11597" y="5608"/>
                      <a:pt x="11740" y="5537"/>
                      <a:pt x="11871" y="5453"/>
                    </a:cubicBezTo>
                    <a:lnTo>
                      <a:pt x="12728" y="5954"/>
                    </a:lnTo>
                    <a:cubicBezTo>
                      <a:pt x="12728" y="5954"/>
                      <a:pt x="16074" y="3501"/>
                      <a:pt x="17003" y="2501"/>
                    </a:cubicBezTo>
                    <a:cubicBezTo>
                      <a:pt x="17574" y="1882"/>
                      <a:pt x="18122" y="905"/>
                      <a:pt x="180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08;p38"/>
              <p:cNvSpPr/>
              <p:nvPr/>
            </p:nvSpPr>
            <p:spPr>
              <a:xfrm rot="1206072" flipH="1">
                <a:off x="6511304" y="2875562"/>
                <a:ext cx="594668" cy="486297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8311" extrusionOk="0">
                    <a:moveTo>
                      <a:pt x="10192" y="0"/>
                    </a:moveTo>
                    <a:lnTo>
                      <a:pt x="0" y="7763"/>
                    </a:lnTo>
                    <a:lnTo>
                      <a:pt x="203" y="8311"/>
                    </a:lnTo>
                    <a:lnTo>
                      <a:pt x="10121" y="405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09;p38"/>
              <p:cNvSpPr/>
              <p:nvPr/>
            </p:nvSpPr>
            <p:spPr>
              <a:xfrm rot="1206072" flipH="1">
                <a:off x="6955851" y="3079814"/>
                <a:ext cx="461288" cy="462658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907" extrusionOk="0">
                    <a:moveTo>
                      <a:pt x="3953" y="1"/>
                    </a:moveTo>
                    <a:cubicBezTo>
                      <a:pt x="1774" y="1"/>
                      <a:pt x="0" y="1775"/>
                      <a:pt x="0" y="3954"/>
                    </a:cubicBezTo>
                    <a:cubicBezTo>
                      <a:pt x="0" y="6144"/>
                      <a:pt x="1774" y="7906"/>
                      <a:pt x="3953" y="7906"/>
                    </a:cubicBezTo>
                    <a:cubicBezTo>
                      <a:pt x="6144" y="7906"/>
                      <a:pt x="7906" y="6144"/>
                      <a:pt x="7906" y="3954"/>
                    </a:cubicBezTo>
                    <a:cubicBezTo>
                      <a:pt x="7906" y="1775"/>
                      <a:pt x="6144" y="1"/>
                      <a:pt x="3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0;p38"/>
              <p:cNvSpPr/>
              <p:nvPr/>
            </p:nvSpPr>
            <p:spPr>
              <a:xfrm rot="1206072" flipH="1">
                <a:off x="6582073" y="2536875"/>
                <a:ext cx="239046" cy="240369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08" extrusionOk="0">
                    <a:moveTo>
                      <a:pt x="2048" y="0"/>
                    </a:moveTo>
                    <a:cubicBezTo>
                      <a:pt x="917" y="0"/>
                      <a:pt x="0" y="917"/>
                      <a:pt x="0" y="2060"/>
                    </a:cubicBezTo>
                    <a:cubicBezTo>
                      <a:pt x="0" y="3191"/>
                      <a:pt x="917" y="4108"/>
                      <a:pt x="2048" y="4108"/>
                    </a:cubicBezTo>
                    <a:cubicBezTo>
                      <a:pt x="3179" y="4108"/>
                      <a:pt x="4096" y="3191"/>
                      <a:pt x="4096" y="2060"/>
                    </a:cubicBez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1;p38"/>
              <p:cNvSpPr/>
              <p:nvPr/>
            </p:nvSpPr>
            <p:spPr>
              <a:xfrm rot="1206072" flipH="1">
                <a:off x="6586070" y="2545703"/>
                <a:ext cx="223059" cy="165766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833" extrusionOk="0">
                    <a:moveTo>
                      <a:pt x="1693" y="1"/>
                    </a:moveTo>
                    <a:cubicBezTo>
                      <a:pt x="980" y="1"/>
                      <a:pt x="297" y="417"/>
                      <a:pt x="0" y="1130"/>
                    </a:cubicBezTo>
                    <a:cubicBezTo>
                      <a:pt x="334" y="594"/>
                      <a:pt x="917" y="272"/>
                      <a:pt x="1548" y="272"/>
                    </a:cubicBezTo>
                    <a:cubicBezTo>
                      <a:pt x="2870" y="272"/>
                      <a:pt x="3751" y="1618"/>
                      <a:pt x="3239" y="2832"/>
                    </a:cubicBezTo>
                    <a:cubicBezTo>
                      <a:pt x="3822" y="1927"/>
                      <a:pt x="3501" y="713"/>
                      <a:pt x="2548" y="213"/>
                    </a:cubicBezTo>
                    <a:cubicBezTo>
                      <a:pt x="2274" y="69"/>
                      <a:pt x="1981" y="1"/>
                      <a:pt x="16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2;p38"/>
              <p:cNvSpPr/>
              <p:nvPr/>
            </p:nvSpPr>
            <p:spPr>
              <a:xfrm rot="1206072" flipH="1">
                <a:off x="6973214" y="3106523"/>
                <a:ext cx="413385" cy="30584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227" extrusionOk="0">
                    <a:moveTo>
                      <a:pt x="3129" y="1"/>
                    </a:moveTo>
                    <a:cubicBezTo>
                      <a:pt x="1822" y="1"/>
                      <a:pt x="567" y="751"/>
                      <a:pt x="1" y="2035"/>
                    </a:cubicBezTo>
                    <a:cubicBezTo>
                      <a:pt x="620" y="1047"/>
                      <a:pt x="1715" y="440"/>
                      <a:pt x="2894" y="440"/>
                    </a:cubicBezTo>
                    <a:cubicBezTo>
                      <a:pt x="5358" y="440"/>
                      <a:pt x="7013" y="2952"/>
                      <a:pt x="6037" y="5226"/>
                    </a:cubicBezTo>
                    <a:cubicBezTo>
                      <a:pt x="7085" y="3536"/>
                      <a:pt x="6478" y="1321"/>
                      <a:pt x="4715" y="392"/>
                    </a:cubicBezTo>
                    <a:cubicBezTo>
                      <a:pt x="4207" y="126"/>
                      <a:pt x="3664" y="1"/>
                      <a:pt x="3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3;p38"/>
              <p:cNvSpPr/>
              <p:nvPr/>
            </p:nvSpPr>
            <p:spPr>
              <a:xfrm rot="1206072" flipH="1">
                <a:off x="6957718" y="2915339"/>
                <a:ext cx="788554" cy="956562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16348" extrusionOk="0">
                    <a:moveTo>
                      <a:pt x="10302" y="0"/>
                    </a:moveTo>
                    <a:cubicBezTo>
                      <a:pt x="7072" y="0"/>
                      <a:pt x="3971" y="1689"/>
                      <a:pt x="2263" y="4620"/>
                    </a:cubicBezTo>
                    <a:cubicBezTo>
                      <a:pt x="1" y="8489"/>
                      <a:pt x="834" y="13430"/>
                      <a:pt x="4240" y="16347"/>
                    </a:cubicBezTo>
                    <a:lnTo>
                      <a:pt x="4680" y="16205"/>
                    </a:lnTo>
                    <a:cubicBezTo>
                      <a:pt x="2597" y="14514"/>
                      <a:pt x="1394" y="11978"/>
                      <a:pt x="1394" y="9299"/>
                    </a:cubicBezTo>
                    <a:cubicBezTo>
                      <a:pt x="1394" y="4191"/>
                      <a:pt x="5577" y="389"/>
                      <a:pt x="10285" y="389"/>
                    </a:cubicBezTo>
                    <a:cubicBezTo>
                      <a:pt x="11349" y="389"/>
                      <a:pt x="12439" y="583"/>
                      <a:pt x="13515" y="1000"/>
                    </a:cubicBezTo>
                    <a:lnTo>
                      <a:pt x="13479" y="953"/>
                    </a:lnTo>
                    <a:lnTo>
                      <a:pt x="13443" y="548"/>
                    </a:lnTo>
                    <a:cubicBezTo>
                      <a:pt x="12411" y="178"/>
                      <a:pt x="11350" y="0"/>
                      <a:pt x="103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;p38"/>
              <p:cNvSpPr/>
              <p:nvPr/>
            </p:nvSpPr>
            <p:spPr>
              <a:xfrm rot="1206072" flipH="1">
                <a:off x="7385223" y="3929620"/>
                <a:ext cx="499563" cy="1109163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8956" extrusionOk="0">
                    <a:moveTo>
                      <a:pt x="8192" y="1"/>
                    </a:moveTo>
                    <a:lnTo>
                      <a:pt x="1" y="18801"/>
                    </a:lnTo>
                    <a:lnTo>
                      <a:pt x="358" y="18955"/>
                    </a:lnTo>
                    <a:lnTo>
                      <a:pt x="8561" y="167"/>
                    </a:lnTo>
                    <a:lnTo>
                      <a:pt x="81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5;p38"/>
              <p:cNvSpPr/>
              <p:nvPr/>
            </p:nvSpPr>
            <p:spPr>
              <a:xfrm rot="1206072" flipH="1">
                <a:off x="6988132" y="1991834"/>
                <a:ext cx="476575" cy="523921"/>
              </a:xfrm>
              <a:custGeom>
                <a:avLst/>
                <a:gdLst/>
                <a:ahLst/>
                <a:cxnLst/>
                <a:rect l="l" t="t" r="r" b="b"/>
                <a:pathLst>
                  <a:path w="8168" h="8954" extrusionOk="0">
                    <a:moveTo>
                      <a:pt x="7870" y="0"/>
                    </a:moveTo>
                    <a:lnTo>
                      <a:pt x="0" y="8692"/>
                    </a:lnTo>
                    <a:lnTo>
                      <a:pt x="298" y="8954"/>
                    </a:lnTo>
                    <a:lnTo>
                      <a:pt x="8168" y="262"/>
                    </a:ln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6;p38"/>
              <p:cNvSpPr/>
              <p:nvPr/>
            </p:nvSpPr>
            <p:spPr>
              <a:xfrm rot="1206072" flipH="1">
                <a:off x="6653442" y="1534550"/>
                <a:ext cx="496763" cy="311462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5323" extrusionOk="0">
                    <a:moveTo>
                      <a:pt x="8311" y="0"/>
                    </a:moveTo>
                    <a:lnTo>
                      <a:pt x="0" y="4977"/>
                    </a:lnTo>
                    <a:lnTo>
                      <a:pt x="203" y="5322"/>
                    </a:lnTo>
                    <a:lnTo>
                      <a:pt x="8513" y="346"/>
                    </a:lnTo>
                    <a:lnTo>
                      <a:pt x="83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7;p38"/>
              <p:cNvSpPr/>
              <p:nvPr/>
            </p:nvSpPr>
            <p:spPr>
              <a:xfrm rot="1206072" flipH="1">
                <a:off x="6303560" y="1226604"/>
                <a:ext cx="447460" cy="166527"/>
              </a:xfrm>
              <a:custGeom>
                <a:avLst/>
                <a:gdLst/>
                <a:ahLst/>
                <a:cxnLst/>
                <a:rect l="l" t="t" r="r" b="b"/>
                <a:pathLst>
                  <a:path w="7669" h="2846" extrusionOk="0">
                    <a:moveTo>
                      <a:pt x="7668" y="0"/>
                    </a:moveTo>
                    <a:lnTo>
                      <a:pt x="1" y="2489"/>
                    </a:lnTo>
                    <a:lnTo>
                      <a:pt x="179" y="2846"/>
                    </a:lnTo>
                    <a:lnTo>
                      <a:pt x="7537" y="453"/>
                    </a:lnTo>
                    <a:cubicBezTo>
                      <a:pt x="7585" y="310"/>
                      <a:pt x="7633" y="155"/>
                      <a:pt x="7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8;p38"/>
              <p:cNvSpPr/>
              <p:nvPr/>
            </p:nvSpPr>
            <p:spPr>
              <a:xfrm rot="1206072" flipH="1">
                <a:off x="7195324" y="3925076"/>
                <a:ext cx="494662" cy="1241518"/>
              </a:xfrm>
              <a:custGeom>
                <a:avLst/>
                <a:gdLst/>
                <a:ahLst/>
                <a:cxnLst/>
                <a:rect l="l" t="t" r="r" b="b"/>
                <a:pathLst>
                  <a:path w="8478" h="21218" extrusionOk="0">
                    <a:moveTo>
                      <a:pt x="6727" y="1"/>
                    </a:moveTo>
                    <a:lnTo>
                      <a:pt x="0" y="19837"/>
                    </a:lnTo>
                    <a:lnTo>
                      <a:pt x="3762" y="21218"/>
                    </a:lnTo>
                    <a:lnTo>
                      <a:pt x="8477" y="1394"/>
                    </a:lnTo>
                    <a:lnTo>
                      <a:pt x="67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9;p38"/>
              <p:cNvSpPr/>
              <p:nvPr/>
            </p:nvSpPr>
            <p:spPr>
              <a:xfrm rot="1206072" flipH="1">
                <a:off x="6005634" y="2559661"/>
                <a:ext cx="425930" cy="447328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7645" extrusionOk="0">
                    <a:moveTo>
                      <a:pt x="6632" y="1"/>
                    </a:moveTo>
                    <a:lnTo>
                      <a:pt x="1" y="7644"/>
                    </a:lnTo>
                    <a:cubicBezTo>
                      <a:pt x="1786" y="6632"/>
                      <a:pt x="7299" y="1441"/>
                      <a:pt x="7299" y="1441"/>
                    </a:cubicBezTo>
                    <a:lnTo>
                      <a:pt x="6632" y="1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20;p38"/>
              <p:cNvSpPr/>
              <p:nvPr/>
            </p:nvSpPr>
            <p:spPr>
              <a:xfrm rot="1206072" flipH="1">
                <a:off x="6190257" y="2584932"/>
                <a:ext cx="390455" cy="234752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4012" extrusionOk="0">
                    <a:moveTo>
                      <a:pt x="6692" y="0"/>
                    </a:moveTo>
                    <a:lnTo>
                      <a:pt x="1" y="3048"/>
                    </a:lnTo>
                    <a:cubicBezTo>
                      <a:pt x="184" y="3617"/>
                      <a:pt x="496" y="4012"/>
                      <a:pt x="852" y="4012"/>
                    </a:cubicBezTo>
                    <a:cubicBezTo>
                      <a:pt x="980" y="4012"/>
                      <a:pt x="1115" y="3960"/>
                      <a:pt x="1251" y="3846"/>
                    </a:cubicBezTo>
                    <a:cubicBezTo>
                      <a:pt x="2072" y="3144"/>
                      <a:pt x="5727" y="560"/>
                      <a:pt x="6692" y="0"/>
                    </a:cubicBez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21;p38"/>
              <p:cNvSpPr/>
              <p:nvPr/>
            </p:nvSpPr>
            <p:spPr>
              <a:xfrm rot="1206072" flipH="1">
                <a:off x="6246169" y="2157712"/>
                <a:ext cx="125095" cy="27939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775" extrusionOk="0">
                    <a:moveTo>
                      <a:pt x="0" y="0"/>
                    </a:moveTo>
                    <a:lnTo>
                      <a:pt x="965" y="1024"/>
                    </a:lnTo>
                    <a:lnTo>
                      <a:pt x="1619" y="3334"/>
                    </a:lnTo>
                    <a:lnTo>
                      <a:pt x="1024" y="4774"/>
                    </a:lnTo>
                    <a:lnTo>
                      <a:pt x="1024" y="4774"/>
                    </a:lnTo>
                    <a:lnTo>
                      <a:pt x="2143" y="3762"/>
                    </a:lnTo>
                    <a:lnTo>
                      <a:pt x="1429" y="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22;p38"/>
              <p:cNvSpPr/>
              <p:nvPr/>
            </p:nvSpPr>
            <p:spPr>
              <a:xfrm rot="1206072" flipH="1">
                <a:off x="6625359" y="1563158"/>
                <a:ext cx="454403" cy="331649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5668" extrusionOk="0">
                    <a:moveTo>
                      <a:pt x="7788" y="1"/>
                    </a:moveTo>
                    <a:lnTo>
                      <a:pt x="1" y="5442"/>
                    </a:lnTo>
                    <a:lnTo>
                      <a:pt x="1394" y="5668"/>
                    </a:lnTo>
                    <a:lnTo>
                      <a:pt x="7621" y="1465"/>
                    </a:lnTo>
                    <a:lnTo>
                      <a:pt x="77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23;p38"/>
              <p:cNvSpPr/>
              <p:nvPr/>
            </p:nvSpPr>
            <p:spPr>
              <a:xfrm rot="1206072" flipH="1">
                <a:off x="6931959" y="2034196"/>
                <a:ext cx="427272" cy="523219"/>
              </a:xfrm>
              <a:custGeom>
                <a:avLst/>
                <a:gdLst/>
                <a:ahLst/>
                <a:cxnLst/>
                <a:rect l="l" t="t" r="r" b="b"/>
                <a:pathLst>
                  <a:path w="7323" h="8942" extrusionOk="0">
                    <a:moveTo>
                      <a:pt x="7323" y="0"/>
                    </a:moveTo>
                    <a:lnTo>
                      <a:pt x="1" y="8942"/>
                    </a:lnTo>
                    <a:lnTo>
                      <a:pt x="763" y="8942"/>
                    </a:lnTo>
                    <a:lnTo>
                      <a:pt x="7323" y="1584"/>
                    </a:lnTo>
                    <a:lnTo>
                      <a:pt x="7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24;p38"/>
              <p:cNvSpPr/>
              <p:nvPr/>
            </p:nvSpPr>
            <p:spPr>
              <a:xfrm rot="1206072" flipH="1">
                <a:off x="6301079" y="1278258"/>
                <a:ext cx="403000" cy="186070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3180" extrusionOk="0">
                    <a:moveTo>
                      <a:pt x="6906" y="1"/>
                    </a:moveTo>
                    <a:cubicBezTo>
                      <a:pt x="6037" y="418"/>
                      <a:pt x="5144" y="799"/>
                      <a:pt x="4239" y="1120"/>
                    </a:cubicBezTo>
                    <a:cubicBezTo>
                      <a:pt x="2727" y="1668"/>
                      <a:pt x="1" y="2382"/>
                      <a:pt x="1" y="2382"/>
                    </a:cubicBezTo>
                    <a:lnTo>
                      <a:pt x="1001" y="3180"/>
                    </a:lnTo>
                    <a:lnTo>
                      <a:pt x="4596" y="1977"/>
                    </a:lnTo>
                    <a:cubicBezTo>
                      <a:pt x="5596" y="1644"/>
                      <a:pt x="6430" y="929"/>
                      <a:pt x="69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25;p38"/>
              <p:cNvSpPr/>
              <p:nvPr/>
            </p:nvSpPr>
            <p:spPr>
              <a:xfrm rot="1206072" flipH="1">
                <a:off x="6022536" y="2599449"/>
                <a:ext cx="252232" cy="244582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180" extrusionOk="0">
                    <a:moveTo>
                      <a:pt x="4191" y="1"/>
                    </a:moveTo>
                    <a:lnTo>
                      <a:pt x="0" y="4180"/>
                    </a:lnTo>
                    <a:cubicBezTo>
                      <a:pt x="2084" y="2394"/>
                      <a:pt x="4322" y="286"/>
                      <a:pt x="4322" y="286"/>
                    </a:cubicBezTo>
                    <a:lnTo>
                      <a:pt x="41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6;p38"/>
              <p:cNvSpPr/>
              <p:nvPr/>
            </p:nvSpPr>
            <p:spPr>
              <a:xfrm rot="1206072" flipH="1">
                <a:off x="6046074" y="2439827"/>
                <a:ext cx="27890" cy="9619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44" extrusionOk="0">
                    <a:moveTo>
                      <a:pt x="156" y="0"/>
                    </a:moveTo>
                    <a:lnTo>
                      <a:pt x="1" y="95"/>
                    </a:lnTo>
                    <a:cubicBezTo>
                      <a:pt x="334" y="536"/>
                      <a:pt x="418" y="1131"/>
                      <a:pt x="203" y="1643"/>
                    </a:cubicBezTo>
                    <a:cubicBezTo>
                      <a:pt x="382" y="1417"/>
                      <a:pt x="477" y="1143"/>
                      <a:pt x="477" y="857"/>
                    </a:cubicBezTo>
                    <a:cubicBezTo>
                      <a:pt x="477" y="536"/>
                      <a:pt x="358" y="238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7;p38"/>
              <p:cNvSpPr/>
              <p:nvPr/>
            </p:nvSpPr>
            <p:spPr>
              <a:xfrm rot="1206072" flipH="1">
                <a:off x="6355181" y="1145110"/>
                <a:ext cx="429372" cy="72321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236" extrusionOk="0">
                    <a:moveTo>
                      <a:pt x="6509" y="1"/>
                    </a:moveTo>
                    <a:cubicBezTo>
                      <a:pt x="6443" y="1"/>
                      <a:pt x="6376" y="8"/>
                      <a:pt x="6310" y="21"/>
                    </a:cubicBezTo>
                    <a:lnTo>
                      <a:pt x="0" y="1236"/>
                    </a:lnTo>
                    <a:lnTo>
                      <a:pt x="0" y="1236"/>
                    </a:lnTo>
                    <a:lnTo>
                      <a:pt x="7358" y="474"/>
                    </a:lnTo>
                    <a:cubicBezTo>
                      <a:pt x="7169" y="175"/>
                      <a:pt x="6846" y="1"/>
                      <a:pt x="6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8;p38"/>
              <p:cNvSpPr/>
              <p:nvPr/>
            </p:nvSpPr>
            <p:spPr>
              <a:xfrm rot="1206072" flipH="1">
                <a:off x="6755214" y="1449515"/>
                <a:ext cx="514092" cy="308653"/>
              </a:xfrm>
              <a:custGeom>
                <a:avLst/>
                <a:gdLst/>
                <a:ahLst/>
                <a:cxnLst/>
                <a:rect l="l" t="t" r="r" b="b"/>
                <a:pathLst>
                  <a:path w="8811" h="5275" extrusionOk="0">
                    <a:moveTo>
                      <a:pt x="7620" y="0"/>
                    </a:moveTo>
                    <a:lnTo>
                      <a:pt x="358" y="3917"/>
                    </a:lnTo>
                    <a:lnTo>
                      <a:pt x="0" y="5275"/>
                    </a:lnTo>
                    <a:lnTo>
                      <a:pt x="572" y="4215"/>
                    </a:lnTo>
                    <a:lnTo>
                      <a:pt x="7382" y="655"/>
                    </a:lnTo>
                    <a:lnTo>
                      <a:pt x="8811" y="334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9;p38"/>
              <p:cNvSpPr/>
              <p:nvPr/>
            </p:nvSpPr>
            <p:spPr>
              <a:xfrm rot="1206072" flipH="1">
                <a:off x="7115479" y="1930908"/>
                <a:ext cx="506448" cy="517017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8836" extrusionOk="0">
                    <a:moveTo>
                      <a:pt x="8680" y="1"/>
                    </a:moveTo>
                    <a:lnTo>
                      <a:pt x="7180" y="132"/>
                    </a:lnTo>
                    <a:lnTo>
                      <a:pt x="0" y="6144"/>
                    </a:lnTo>
                    <a:lnTo>
                      <a:pt x="429" y="8835"/>
                    </a:lnTo>
                    <a:lnTo>
                      <a:pt x="703" y="6406"/>
                    </a:lnTo>
                    <a:lnTo>
                      <a:pt x="7275" y="715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30;p38"/>
              <p:cNvSpPr/>
              <p:nvPr/>
            </p:nvSpPr>
            <p:spPr>
              <a:xfrm rot="1206072" flipH="1">
                <a:off x="7453508" y="2574941"/>
                <a:ext cx="430072" cy="363772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6217" extrusionOk="0">
                    <a:moveTo>
                      <a:pt x="4856" y="0"/>
                    </a:moveTo>
                    <a:cubicBezTo>
                      <a:pt x="4725" y="0"/>
                      <a:pt x="4609" y="15"/>
                      <a:pt x="4513" y="49"/>
                    </a:cubicBezTo>
                    <a:cubicBezTo>
                      <a:pt x="3620" y="359"/>
                      <a:pt x="2584" y="752"/>
                      <a:pt x="2346" y="1014"/>
                    </a:cubicBezTo>
                    <a:cubicBezTo>
                      <a:pt x="1893" y="1514"/>
                      <a:pt x="1798" y="2907"/>
                      <a:pt x="1024" y="3907"/>
                    </a:cubicBezTo>
                    <a:cubicBezTo>
                      <a:pt x="881" y="4085"/>
                      <a:pt x="512" y="4538"/>
                      <a:pt x="0" y="5157"/>
                    </a:cubicBezTo>
                    <a:lnTo>
                      <a:pt x="322" y="6217"/>
                    </a:lnTo>
                    <a:lnTo>
                      <a:pt x="822" y="5097"/>
                    </a:lnTo>
                    <a:cubicBezTo>
                      <a:pt x="822" y="5097"/>
                      <a:pt x="2405" y="3692"/>
                      <a:pt x="2572" y="2776"/>
                    </a:cubicBezTo>
                    <a:cubicBezTo>
                      <a:pt x="2739" y="1871"/>
                      <a:pt x="3001" y="1597"/>
                      <a:pt x="4060" y="906"/>
                    </a:cubicBezTo>
                    <a:cubicBezTo>
                      <a:pt x="4480" y="628"/>
                      <a:pt x="5086" y="544"/>
                      <a:pt x="5666" y="544"/>
                    </a:cubicBezTo>
                    <a:cubicBezTo>
                      <a:pt x="6549" y="544"/>
                      <a:pt x="7370" y="740"/>
                      <a:pt x="7370" y="740"/>
                    </a:cubicBezTo>
                    <a:cubicBezTo>
                      <a:pt x="7370" y="740"/>
                      <a:pt x="5773" y="0"/>
                      <a:pt x="48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1;p38"/>
              <p:cNvSpPr/>
              <p:nvPr/>
            </p:nvSpPr>
            <p:spPr>
              <a:xfrm rot="1206072" flipH="1">
                <a:off x="7735388" y="2969679"/>
                <a:ext cx="341152" cy="407598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6966" extrusionOk="0">
                    <a:moveTo>
                      <a:pt x="5704" y="1"/>
                    </a:moveTo>
                    <a:lnTo>
                      <a:pt x="5382" y="406"/>
                    </a:lnTo>
                    <a:cubicBezTo>
                      <a:pt x="5847" y="3537"/>
                      <a:pt x="3501" y="6394"/>
                      <a:pt x="334" y="6549"/>
                    </a:cubicBezTo>
                    <a:lnTo>
                      <a:pt x="1" y="6966"/>
                    </a:lnTo>
                    <a:lnTo>
                      <a:pt x="48" y="6966"/>
                    </a:lnTo>
                    <a:cubicBezTo>
                      <a:pt x="3239" y="6966"/>
                      <a:pt x="5823" y="4382"/>
                      <a:pt x="5835" y="1191"/>
                    </a:cubicBezTo>
                    <a:cubicBezTo>
                      <a:pt x="5835" y="787"/>
                      <a:pt x="5787" y="394"/>
                      <a:pt x="5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2;p38"/>
              <p:cNvSpPr/>
              <p:nvPr/>
            </p:nvSpPr>
            <p:spPr>
              <a:xfrm rot="1206072" flipH="1">
                <a:off x="7297438" y="3934700"/>
                <a:ext cx="136239" cy="600572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64" extrusionOk="0">
                    <a:moveTo>
                      <a:pt x="1751" y="1"/>
                    </a:moveTo>
                    <a:lnTo>
                      <a:pt x="1" y="10264"/>
                    </a:lnTo>
                    <a:lnTo>
                      <a:pt x="1" y="10264"/>
                    </a:lnTo>
                    <a:lnTo>
                      <a:pt x="2334" y="453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3;p38"/>
              <p:cNvSpPr/>
              <p:nvPr/>
            </p:nvSpPr>
            <p:spPr>
              <a:xfrm rot="1206072" flipH="1">
                <a:off x="7342525" y="3888369"/>
                <a:ext cx="81335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35" extrusionOk="0">
                    <a:moveTo>
                      <a:pt x="560" y="1"/>
                    </a:moveTo>
                    <a:lnTo>
                      <a:pt x="0" y="358"/>
                    </a:lnTo>
                    <a:lnTo>
                      <a:pt x="560" y="834"/>
                    </a:lnTo>
                    <a:lnTo>
                      <a:pt x="1393" y="561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4;p38"/>
              <p:cNvSpPr/>
              <p:nvPr/>
            </p:nvSpPr>
            <p:spPr>
              <a:xfrm rot="1206072" flipH="1">
                <a:off x="7593394" y="2405641"/>
                <a:ext cx="180699" cy="14007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2394" extrusionOk="0">
                    <a:moveTo>
                      <a:pt x="2917" y="1"/>
                    </a:moveTo>
                    <a:cubicBezTo>
                      <a:pt x="1501" y="1"/>
                      <a:pt x="274" y="1001"/>
                      <a:pt x="0" y="2394"/>
                    </a:cubicBezTo>
                    <a:cubicBezTo>
                      <a:pt x="524" y="1251"/>
                      <a:pt x="1667" y="513"/>
                      <a:pt x="2917" y="513"/>
                    </a:cubicBezTo>
                    <a:lnTo>
                      <a:pt x="2977" y="501"/>
                    </a:lnTo>
                    <a:lnTo>
                      <a:pt x="3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5;p38"/>
              <p:cNvSpPr/>
              <p:nvPr/>
            </p:nvSpPr>
            <p:spPr>
              <a:xfrm rot="1206072" flipH="1">
                <a:off x="7921971" y="3445679"/>
                <a:ext cx="134781" cy="25921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0" extrusionOk="0">
                    <a:moveTo>
                      <a:pt x="1726" y="1"/>
                    </a:moveTo>
                    <a:lnTo>
                      <a:pt x="0" y="2096"/>
                    </a:lnTo>
                    <a:lnTo>
                      <a:pt x="250" y="4430"/>
                    </a:lnTo>
                    <a:lnTo>
                      <a:pt x="524" y="2346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6;p38"/>
              <p:cNvSpPr/>
              <p:nvPr/>
            </p:nvSpPr>
            <p:spPr>
              <a:xfrm rot="1206072" flipH="1">
                <a:off x="7779260" y="3816526"/>
                <a:ext cx="859386" cy="1210214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20683" extrusionOk="0">
                    <a:moveTo>
                      <a:pt x="13656" y="1"/>
                    </a:moveTo>
                    <a:lnTo>
                      <a:pt x="0" y="20682"/>
                    </a:lnTo>
                    <a:lnTo>
                      <a:pt x="14728" y="858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7;p38"/>
              <p:cNvSpPr/>
              <p:nvPr/>
            </p:nvSpPr>
            <p:spPr>
              <a:xfrm rot="1206072" flipH="1">
                <a:off x="6391198" y="2292430"/>
                <a:ext cx="439116" cy="19490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3331" extrusionOk="0">
                    <a:moveTo>
                      <a:pt x="6439" y="1"/>
                    </a:moveTo>
                    <a:cubicBezTo>
                      <a:pt x="4293" y="1"/>
                      <a:pt x="1" y="2449"/>
                      <a:pt x="1" y="2449"/>
                    </a:cubicBezTo>
                    <a:lnTo>
                      <a:pt x="1" y="3330"/>
                    </a:lnTo>
                    <a:cubicBezTo>
                      <a:pt x="96" y="3080"/>
                      <a:pt x="203" y="2842"/>
                      <a:pt x="322" y="2604"/>
                    </a:cubicBezTo>
                    <a:cubicBezTo>
                      <a:pt x="406" y="2497"/>
                      <a:pt x="2727" y="1616"/>
                      <a:pt x="4513" y="818"/>
                    </a:cubicBezTo>
                    <a:cubicBezTo>
                      <a:pt x="5427" y="410"/>
                      <a:pt x="6194" y="311"/>
                      <a:pt x="6725" y="311"/>
                    </a:cubicBezTo>
                    <a:cubicBezTo>
                      <a:pt x="7233" y="311"/>
                      <a:pt x="7526" y="401"/>
                      <a:pt x="7526" y="401"/>
                    </a:cubicBezTo>
                    <a:cubicBezTo>
                      <a:pt x="7442" y="330"/>
                      <a:pt x="7359" y="259"/>
                      <a:pt x="7264" y="199"/>
                    </a:cubicBezTo>
                    <a:cubicBezTo>
                      <a:pt x="7058" y="61"/>
                      <a:pt x="6774" y="1"/>
                      <a:pt x="6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8;p38"/>
              <p:cNvSpPr/>
              <p:nvPr/>
            </p:nvSpPr>
            <p:spPr>
              <a:xfrm rot="1206072" flipH="1">
                <a:off x="6729067" y="2677921"/>
                <a:ext cx="709319" cy="346277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5918" extrusionOk="0">
                    <a:moveTo>
                      <a:pt x="11288" y="0"/>
                    </a:moveTo>
                    <a:lnTo>
                      <a:pt x="0" y="5918"/>
                    </a:lnTo>
                    <a:cubicBezTo>
                      <a:pt x="3" y="5918"/>
                      <a:pt x="5" y="5918"/>
                      <a:pt x="7" y="5918"/>
                    </a:cubicBezTo>
                    <a:cubicBezTo>
                      <a:pt x="1031" y="5918"/>
                      <a:pt x="11228" y="262"/>
                      <a:pt x="11228" y="262"/>
                    </a:cubicBezTo>
                    <a:lnTo>
                      <a:pt x="12157" y="250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9;p38"/>
              <p:cNvSpPr/>
              <p:nvPr/>
            </p:nvSpPr>
            <p:spPr>
              <a:xfrm rot="1206072" flipH="1">
                <a:off x="6623549" y="1608610"/>
                <a:ext cx="384212" cy="274541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4692" extrusionOk="0">
                    <a:moveTo>
                      <a:pt x="6584" y="1"/>
                    </a:moveTo>
                    <a:lnTo>
                      <a:pt x="6525" y="13"/>
                    </a:lnTo>
                    <a:lnTo>
                      <a:pt x="0" y="4644"/>
                    </a:lnTo>
                    <a:lnTo>
                      <a:pt x="298" y="4692"/>
                    </a:lnTo>
                    <a:lnTo>
                      <a:pt x="6525" y="489"/>
                    </a:lnTo>
                    <a:lnTo>
                      <a:pt x="65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40;p38"/>
              <p:cNvSpPr/>
              <p:nvPr/>
            </p:nvSpPr>
            <p:spPr>
              <a:xfrm rot="1206072" flipH="1">
                <a:off x="6923273" y="2083221"/>
                <a:ext cx="402241" cy="468217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8002" extrusionOk="0">
                    <a:moveTo>
                      <a:pt x="6894" y="1"/>
                    </a:moveTo>
                    <a:lnTo>
                      <a:pt x="0" y="8002"/>
                    </a:lnTo>
                    <a:lnTo>
                      <a:pt x="334" y="8002"/>
                    </a:lnTo>
                    <a:lnTo>
                      <a:pt x="6894" y="644"/>
                    </a:lnTo>
                    <a:lnTo>
                      <a:pt x="6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41;p38"/>
              <p:cNvSpPr/>
              <p:nvPr/>
            </p:nvSpPr>
            <p:spPr>
              <a:xfrm rot="1206072" flipH="1">
                <a:off x="6320182" y="1311717"/>
                <a:ext cx="331408" cy="147744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2525" extrusionOk="0">
                    <a:moveTo>
                      <a:pt x="5680" y="1"/>
                    </a:moveTo>
                    <a:lnTo>
                      <a:pt x="5680" y="1"/>
                    </a:lnTo>
                    <a:cubicBezTo>
                      <a:pt x="5060" y="382"/>
                      <a:pt x="4417" y="727"/>
                      <a:pt x="3751" y="1036"/>
                    </a:cubicBezTo>
                    <a:cubicBezTo>
                      <a:pt x="2989" y="1382"/>
                      <a:pt x="1238" y="1965"/>
                      <a:pt x="0" y="2358"/>
                    </a:cubicBezTo>
                    <a:lnTo>
                      <a:pt x="215" y="2525"/>
                    </a:lnTo>
                    <a:lnTo>
                      <a:pt x="3810" y="1322"/>
                    </a:lnTo>
                    <a:cubicBezTo>
                      <a:pt x="4548" y="1072"/>
                      <a:pt x="5203" y="608"/>
                      <a:pt x="5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42;p38"/>
              <p:cNvSpPr/>
              <p:nvPr/>
            </p:nvSpPr>
            <p:spPr>
              <a:xfrm rot="1206072" flipH="1">
                <a:off x="7205644" y="1773417"/>
                <a:ext cx="114709" cy="7951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359" extrusionOk="0">
                    <a:moveTo>
                      <a:pt x="1453" y="1"/>
                    </a:moveTo>
                    <a:cubicBezTo>
                      <a:pt x="691" y="1"/>
                      <a:pt x="49" y="596"/>
                      <a:pt x="1" y="1358"/>
                    </a:cubicBezTo>
                    <a:cubicBezTo>
                      <a:pt x="180" y="727"/>
                      <a:pt x="751" y="287"/>
                      <a:pt x="1406" y="287"/>
                    </a:cubicBezTo>
                    <a:cubicBezTo>
                      <a:pt x="1561" y="287"/>
                      <a:pt x="1715" y="311"/>
                      <a:pt x="1870" y="370"/>
                    </a:cubicBezTo>
                    <a:lnTo>
                      <a:pt x="1965" y="96"/>
                    </a:lnTo>
                    <a:cubicBezTo>
                      <a:pt x="1799" y="25"/>
                      <a:pt x="1632" y="1"/>
                      <a:pt x="1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43;p38"/>
              <p:cNvSpPr/>
              <p:nvPr/>
            </p:nvSpPr>
            <p:spPr>
              <a:xfrm rot="1206072" flipH="1">
                <a:off x="6768592" y="1300218"/>
                <a:ext cx="114709" cy="3440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588" extrusionOk="0">
                    <a:moveTo>
                      <a:pt x="1168" y="0"/>
                    </a:moveTo>
                    <a:cubicBezTo>
                      <a:pt x="724" y="0"/>
                      <a:pt x="287" y="205"/>
                      <a:pt x="1" y="588"/>
                    </a:cubicBezTo>
                    <a:cubicBezTo>
                      <a:pt x="268" y="385"/>
                      <a:pt x="586" y="283"/>
                      <a:pt x="905" y="283"/>
                    </a:cubicBezTo>
                    <a:cubicBezTo>
                      <a:pt x="1167" y="283"/>
                      <a:pt x="1431" y="353"/>
                      <a:pt x="1667" y="493"/>
                    </a:cubicBezTo>
                    <a:cubicBezTo>
                      <a:pt x="1763" y="421"/>
                      <a:pt x="1870" y="326"/>
                      <a:pt x="1965" y="242"/>
                    </a:cubicBezTo>
                    <a:cubicBezTo>
                      <a:pt x="1719" y="79"/>
                      <a:pt x="1442" y="0"/>
                      <a:pt x="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44;p38"/>
              <p:cNvSpPr/>
              <p:nvPr/>
            </p:nvSpPr>
            <p:spPr>
              <a:xfrm rot="1206072" flipH="1">
                <a:off x="6300788" y="2390495"/>
                <a:ext cx="326566" cy="30730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252" extrusionOk="0">
                    <a:moveTo>
                      <a:pt x="5597" y="1"/>
                    </a:moveTo>
                    <a:lnTo>
                      <a:pt x="5597" y="1"/>
                    </a:lnTo>
                    <a:cubicBezTo>
                      <a:pt x="5597" y="1"/>
                      <a:pt x="4680" y="1501"/>
                      <a:pt x="3585" y="2394"/>
                    </a:cubicBezTo>
                    <a:cubicBezTo>
                      <a:pt x="2489" y="3287"/>
                      <a:pt x="1" y="5073"/>
                      <a:pt x="1" y="5073"/>
                    </a:cubicBezTo>
                    <a:lnTo>
                      <a:pt x="299" y="5252"/>
                    </a:lnTo>
                    <a:cubicBezTo>
                      <a:pt x="299" y="5252"/>
                      <a:pt x="3656" y="2787"/>
                      <a:pt x="4585" y="1799"/>
                    </a:cubicBezTo>
                    <a:cubicBezTo>
                      <a:pt x="5061" y="1287"/>
                      <a:pt x="5406" y="668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45;p38"/>
              <p:cNvSpPr/>
              <p:nvPr/>
            </p:nvSpPr>
            <p:spPr>
              <a:xfrm rot="1206072" flipH="1">
                <a:off x="6191654" y="2529673"/>
                <a:ext cx="283389" cy="21813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3728" extrusionOk="0">
                    <a:moveTo>
                      <a:pt x="4775" y="1"/>
                    </a:moveTo>
                    <a:cubicBezTo>
                      <a:pt x="4775" y="1"/>
                      <a:pt x="608" y="2942"/>
                      <a:pt x="1" y="3727"/>
                    </a:cubicBezTo>
                    <a:cubicBezTo>
                      <a:pt x="1609" y="2518"/>
                      <a:pt x="4560" y="476"/>
                      <a:pt x="4779" y="476"/>
                    </a:cubicBezTo>
                    <a:cubicBezTo>
                      <a:pt x="4782" y="476"/>
                      <a:pt x="4785" y="476"/>
                      <a:pt x="4787" y="477"/>
                    </a:cubicBezTo>
                    <a:cubicBezTo>
                      <a:pt x="4790" y="478"/>
                      <a:pt x="4793" y="479"/>
                      <a:pt x="4796" y="479"/>
                    </a:cubicBezTo>
                    <a:cubicBezTo>
                      <a:pt x="4856" y="479"/>
                      <a:pt x="4832" y="251"/>
                      <a:pt x="47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446;p38"/>
            <p:cNvSpPr/>
            <p:nvPr/>
          </p:nvSpPr>
          <p:spPr>
            <a:xfrm>
              <a:off x="2261875" y="4162400"/>
              <a:ext cx="228603" cy="228603"/>
            </a:xfrm>
            <a:custGeom>
              <a:avLst/>
              <a:gdLst/>
              <a:ahLst/>
              <a:cxnLst/>
              <a:rect l="l" t="t" r="r" b="b"/>
              <a:pathLst>
                <a:path w="14883" h="14883" extrusionOk="0">
                  <a:moveTo>
                    <a:pt x="2822" y="0"/>
                  </a:moveTo>
                  <a:lnTo>
                    <a:pt x="0" y="2822"/>
                  </a:lnTo>
                  <a:lnTo>
                    <a:pt x="4632" y="7441"/>
                  </a:lnTo>
                  <a:lnTo>
                    <a:pt x="0" y="12061"/>
                  </a:lnTo>
                  <a:lnTo>
                    <a:pt x="2822" y="14883"/>
                  </a:lnTo>
                  <a:lnTo>
                    <a:pt x="7442" y="10263"/>
                  </a:lnTo>
                  <a:lnTo>
                    <a:pt x="12073" y="14883"/>
                  </a:lnTo>
                  <a:lnTo>
                    <a:pt x="14883" y="12061"/>
                  </a:lnTo>
                  <a:lnTo>
                    <a:pt x="10263" y="7441"/>
                  </a:lnTo>
                  <a:lnTo>
                    <a:pt x="14883" y="2822"/>
                  </a:lnTo>
                  <a:lnTo>
                    <a:pt x="12073" y="0"/>
                  </a:lnTo>
                  <a:lnTo>
                    <a:pt x="7442" y="4620"/>
                  </a:lnTo>
                  <a:lnTo>
                    <a:pt x="28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447;p38"/>
            <p:cNvGrpSpPr/>
            <p:nvPr/>
          </p:nvGrpSpPr>
          <p:grpSpPr>
            <a:xfrm>
              <a:off x="1115575" y="1545325"/>
              <a:ext cx="228599" cy="388630"/>
              <a:chOff x="5024425" y="633350"/>
              <a:chExt cx="228599" cy="388630"/>
            </a:xfrm>
          </p:grpSpPr>
          <p:sp>
            <p:nvSpPr>
              <p:cNvPr id="16" name="Google Shape;448;p38"/>
              <p:cNvSpPr/>
              <p:nvPr/>
            </p:nvSpPr>
            <p:spPr>
              <a:xfrm>
                <a:off x="5024425" y="827643"/>
                <a:ext cx="228599" cy="194337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478" extrusionOk="0">
                    <a:moveTo>
                      <a:pt x="4894" y="1"/>
                    </a:moveTo>
                    <a:lnTo>
                      <a:pt x="1" y="8478"/>
                    </a:lnTo>
                    <a:lnTo>
                      <a:pt x="9787" y="8478"/>
                    </a:lnTo>
                    <a:lnTo>
                      <a:pt x="4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9;p38"/>
              <p:cNvSpPr/>
              <p:nvPr/>
            </p:nvSpPr>
            <p:spPr>
              <a:xfrm>
                <a:off x="5024425" y="633350"/>
                <a:ext cx="228599" cy="194337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478" extrusionOk="0">
                    <a:moveTo>
                      <a:pt x="4894" y="0"/>
                    </a:moveTo>
                    <a:lnTo>
                      <a:pt x="1" y="8478"/>
                    </a:lnTo>
                    <a:lnTo>
                      <a:pt x="9787" y="8478"/>
                    </a:lnTo>
                    <a:lnTo>
                      <a:pt x="48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450;p38"/>
            <p:cNvSpPr/>
            <p:nvPr/>
          </p:nvSpPr>
          <p:spPr>
            <a:xfrm>
              <a:off x="713223" y="1671088"/>
              <a:ext cx="137100" cy="13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51;p38"/>
            <p:cNvGrpSpPr/>
            <p:nvPr/>
          </p:nvGrpSpPr>
          <p:grpSpPr>
            <a:xfrm>
              <a:off x="713215" y="539484"/>
              <a:ext cx="706196" cy="724200"/>
              <a:chOff x="7786800" y="3686209"/>
              <a:chExt cx="706196" cy="724200"/>
            </a:xfrm>
          </p:grpSpPr>
          <p:sp>
            <p:nvSpPr>
              <p:cNvPr id="14" name="Google Shape;452;p38"/>
              <p:cNvSpPr txBox="1"/>
              <p:nvPr/>
            </p:nvSpPr>
            <p:spPr>
              <a:xfrm>
                <a:off x="8139896" y="3686209"/>
                <a:ext cx="353100" cy="362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4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✓</a:t>
                </a:r>
                <a:endParaRPr>
                  <a:solidFill>
                    <a:schemeClr val="accent4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sp>
            <p:nvSpPr>
              <p:cNvPr id="15" name="Google Shape;453;p38"/>
              <p:cNvSpPr txBox="1"/>
              <p:nvPr/>
            </p:nvSpPr>
            <p:spPr>
              <a:xfrm>
                <a:off x="7786800" y="4048309"/>
                <a:ext cx="353100" cy="362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</a:rPr>
                  <a:t>✗</a:t>
                </a:r>
                <a:endParaRPr>
                  <a:solidFill>
                    <a:schemeClr val="accent4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</p:grpSp>
      </p:grpSp>
      <p:pic>
        <p:nvPicPr>
          <p:cNvPr id="10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8" y="160338"/>
            <a:ext cx="856531" cy="856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4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81850" y="1481287"/>
            <a:ext cx="2740883" cy="1016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5581850" y="2615487"/>
            <a:ext cx="2740883" cy="1016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5581850" y="3750904"/>
            <a:ext cx="2740883" cy="1016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2456230" y="3772789"/>
            <a:ext cx="2740883" cy="1016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2443961" y="2647964"/>
            <a:ext cx="2740883" cy="1016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447469" y="1484998"/>
            <a:ext cx="2657931" cy="1019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585" y="285202"/>
            <a:ext cx="7717800" cy="572700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Software Requirements Specification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9688" y="953528"/>
            <a:ext cx="6371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 Non-Functional Requirements</a:t>
            </a:r>
          </a:p>
          <a:p>
            <a:endParaRPr lang="en-US" dirty="0"/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oogle Shape;356;p38"/>
          <p:cNvGrpSpPr/>
          <p:nvPr/>
        </p:nvGrpSpPr>
        <p:grpSpPr>
          <a:xfrm>
            <a:off x="-466432" y="500882"/>
            <a:ext cx="3118024" cy="5029376"/>
            <a:chOff x="289685" y="539463"/>
            <a:chExt cx="3118024" cy="5029376"/>
          </a:xfrm>
        </p:grpSpPr>
        <p:grpSp>
          <p:nvGrpSpPr>
            <p:cNvPr id="9" name="Google Shape;357;p38"/>
            <p:cNvGrpSpPr/>
            <p:nvPr/>
          </p:nvGrpSpPr>
          <p:grpSpPr>
            <a:xfrm flipH="1">
              <a:off x="289685" y="539463"/>
              <a:ext cx="3118024" cy="5029376"/>
              <a:chOff x="5736289" y="539408"/>
              <a:chExt cx="3084099" cy="4969739"/>
            </a:xfrm>
          </p:grpSpPr>
          <p:sp>
            <p:nvSpPr>
              <p:cNvPr id="18" name="Google Shape;358;p38"/>
              <p:cNvSpPr/>
              <p:nvPr/>
            </p:nvSpPr>
            <p:spPr>
              <a:xfrm rot="1206072" flipH="1">
                <a:off x="6269696" y="2213752"/>
                <a:ext cx="841299" cy="1087689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8589" extrusionOk="0">
                    <a:moveTo>
                      <a:pt x="6632" y="1"/>
                    </a:moveTo>
                    <a:lnTo>
                      <a:pt x="0" y="9085"/>
                    </a:lnTo>
                    <a:lnTo>
                      <a:pt x="8132" y="13098"/>
                    </a:lnTo>
                    <a:cubicBezTo>
                      <a:pt x="8132" y="13098"/>
                      <a:pt x="7096" y="14526"/>
                      <a:pt x="6263" y="15979"/>
                    </a:cubicBezTo>
                    <a:cubicBezTo>
                      <a:pt x="5514" y="17313"/>
                      <a:pt x="5665" y="18588"/>
                      <a:pt x="6274" y="18588"/>
                    </a:cubicBezTo>
                    <a:cubicBezTo>
                      <a:pt x="6334" y="18588"/>
                      <a:pt x="6398" y="18576"/>
                      <a:pt x="6465" y="18551"/>
                    </a:cubicBezTo>
                    <a:cubicBezTo>
                      <a:pt x="7227" y="18265"/>
                      <a:pt x="10513" y="15681"/>
                      <a:pt x="10513" y="15681"/>
                    </a:cubicBezTo>
                    <a:lnTo>
                      <a:pt x="14419" y="11109"/>
                    </a:lnTo>
                    <a:lnTo>
                      <a:pt x="66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9;p38"/>
              <p:cNvSpPr/>
              <p:nvPr/>
            </p:nvSpPr>
            <p:spPr>
              <a:xfrm rot="1206072" flipH="1">
                <a:off x="6269696" y="2213752"/>
                <a:ext cx="841299" cy="1087689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8589" extrusionOk="0">
                    <a:moveTo>
                      <a:pt x="6632" y="1"/>
                    </a:moveTo>
                    <a:lnTo>
                      <a:pt x="0" y="9085"/>
                    </a:lnTo>
                    <a:lnTo>
                      <a:pt x="8132" y="13098"/>
                    </a:lnTo>
                    <a:cubicBezTo>
                      <a:pt x="8132" y="13098"/>
                      <a:pt x="7096" y="14526"/>
                      <a:pt x="6263" y="15979"/>
                    </a:cubicBezTo>
                    <a:cubicBezTo>
                      <a:pt x="5514" y="17313"/>
                      <a:pt x="5665" y="18588"/>
                      <a:pt x="6274" y="18588"/>
                    </a:cubicBezTo>
                    <a:cubicBezTo>
                      <a:pt x="6334" y="18588"/>
                      <a:pt x="6398" y="18576"/>
                      <a:pt x="6465" y="18551"/>
                    </a:cubicBezTo>
                    <a:cubicBezTo>
                      <a:pt x="7227" y="18265"/>
                      <a:pt x="10513" y="15681"/>
                      <a:pt x="10513" y="15681"/>
                    </a:cubicBezTo>
                    <a:lnTo>
                      <a:pt x="14419" y="11109"/>
                    </a:lnTo>
                    <a:lnTo>
                      <a:pt x="6632" y="1"/>
                    </a:lnTo>
                    <a:close/>
                  </a:path>
                </a:pathLst>
              </a:custGeom>
              <a:solidFill>
                <a:srgbClr val="1E0253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0;p38"/>
              <p:cNvSpPr/>
              <p:nvPr/>
            </p:nvSpPr>
            <p:spPr>
              <a:xfrm rot="1206072" flipH="1">
                <a:off x="5871596" y="674087"/>
                <a:ext cx="953208" cy="956562"/>
              </a:xfrm>
              <a:custGeom>
                <a:avLst/>
                <a:gdLst/>
                <a:ahLst/>
                <a:cxnLst/>
                <a:rect l="l" t="t" r="r" b="b"/>
                <a:pathLst>
                  <a:path w="16337" h="16348" extrusionOk="0">
                    <a:moveTo>
                      <a:pt x="8169" y="0"/>
                    </a:moveTo>
                    <a:cubicBezTo>
                      <a:pt x="3656" y="0"/>
                      <a:pt x="1" y="3655"/>
                      <a:pt x="1" y="8168"/>
                    </a:cubicBezTo>
                    <a:cubicBezTo>
                      <a:pt x="1" y="12680"/>
                      <a:pt x="3656" y="16347"/>
                      <a:pt x="8169" y="16347"/>
                    </a:cubicBezTo>
                    <a:cubicBezTo>
                      <a:pt x="12681" y="16347"/>
                      <a:pt x="16336" y="12680"/>
                      <a:pt x="16336" y="8168"/>
                    </a:cubicBezTo>
                    <a:cubicBezTo>
                      <a:pt x="16336" y="3655"/>
                      <a:pt x="12681" y="0"/>
                      <a:pt x="8169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  <a:effectLst>
                <a:outerShdw blurRad="142875" algn="bl" rotWithShape="0">
                  <a:schemeClr val="accent2">
                    <a:alpha val="8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1;p38"/>
              <p:cNvSpPr/>
              <p:nvPr/>
            </p:nvSpPr>
            <p:spPr>
              <a:xfrm rot="1206072" flipH="1">
                <a:off x="5987649" y="790407"/>
                <a:ext cx="721105" cy="723917"/>
              </a:xfrm>
              <a:custGeom>
                <a:avLst/>
                <a:gdLst/>
                <a:ahLst/>
                <a:cxnLst/>
                <a:rect l="l" t="t" r="r" b="b"/>
                <a:pathLst>
                  <a:path w="12359" h="12372" extrusionOk="0">
                    <a:moveTo>
                      <a:pt x="6180" y="1"/>
                    </a:moveTo>
                    <a:cubicBezTo>
                      <a:pt x="2763" y="1"/>
                      <a:pt x="0" y="2775"/>
                      <a:pt x="0" y="6180"/>
                    </a:cubicBezTo>
                    <a:cubicBezTo>
                      <a:pt x="0" y="9597"/>
                      <a:pt x="2763" y="12371"/>
                      <a:pt x="6180" y="12371"/>
                    </a:cubicBezTo>
                    <a:cubicBezTo>
                      <a:pt x="9597" y="12371"/>
                      <a:pt x="12359" y="9597"/>
                      <a:pt x="12359" y="6180"/>
                    </a:cubicBezTo>
                    <a:cubicBezTo>
                      <a:pt x="12359" y="2775"/>
                      <a:pt x="9597" y="1"/>
                      <a:pt x="6180" y="1"/>
                    </a:cubicBezTo>
                    <a:close/>
                  </a:path>
                </a:pathLst>
              </a:custGeom>
              <a:solidFill>
                <a:srgbClr val="79D3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2;p38"/>
              <p:cNvSpPr/>
              <p:nvPr/>
            </p:nvSpPr>
            <p:spPr>
              <a:xfrm rot="1206072" flipH="1">
                <a:off x="6103653" y="906729"/>
                <a:ext cx="489119" cy="491212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95" extrusionOk="0">
                    <a:moveTo>
                      <a:pt x="4192" y="1"/>
                    </a:moveTo>
                    <a:cubicBezTo>
                      <a:pt x="1882" y="1"/>
                      <a:pt x="1" y="1882"/>
                      <a:pt x="1" y="4192"/>
                    </a:cubicBezTo>
                    <a:cubicBezTo>
                      <a:pt x="1" y="6514"/>
                      <a:pt x="1882" y="8395"/>
                      <a:pt x="4192" y="8395"/>
                    </a:cubicBezTo>
                    <a:cubicBezTo>
                      <a:pt x="6501" y="8395"/>
                      <a:pt x="8383" y="6514"/>
                      <a:pt x="8383" y="4192"/>
                    </a:cubicBezTo>
                    <a:cubicBezTo>
                      <a:pt x="8383" y="1882"/>
                      <a:pt x="6501" y="1"/>
                      <a:pt x="4192" y="1"/>
                    </a:cubicBezTo>
                    <a:close/>
                  </a:path>
                </a:pathLst>
              </a:custGeom>
              <a:solidFill>
                <a:srgbClr val="79D3FE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63;p38"/>
              <p:cNvSpPr/>
              <p:nvPr/>
            </p:nvSpPr>
            <p:spPr>
              <a:xfrm rot="1206072" flipH="1">
                <a:off x="7399517" y="2371199"/>
                <a:ext cx="347395" cy="348383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954" extrusionOk="0">
                    <a:moveTo>
                      <a:pt x="2977" y="1"/>
                    </a:moveTo>
                    <a:cubicBezTo>
                      <a:pt x="1334" y="1"/>
                      <a:pt x="1" y="1334"/>
                      <a:pt x="1" y="2977"/>
                    </a:cubicBezTo>
                    <a:cubicBezTo>
                      <a:pt x="1" y="4620"/>
                      <a:pt x="1334" y="5954"/>
                      <a:pt x="2977" y="5954"/>
                    </a:cubicBezTo>
                    <a:cubicBezTo>
                      <a:pt x="4632" y="5954"/>
                      <a:pt x="5954" y="4620"/>
                      <a:pt x="5954" y="2977"/>
                    </a:cubicBezTo>
                    <a:cubicBezTo>
                      <a:pt x="5954" y="1334"/>
                      <a:pt x="4632" y="1"/>
                      <a:pt x="2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64;p38"/>
              <p:cNvSpPr/>
              <p:nvPr/>
            </p:nvSpPr>
            <p:spPr>
              <a:xfrm rot="1206072" flipH="1">
                <a:off x="7130607" y="1761518"/>
                <a:ext cx="182100" cy="16951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897" extrusionOk="0">
                    <a:moveTo>
                      <a:pt x="1558" y="0"/>
                    </a:moveTo>
                    <a:cubicBezTo>
                      <a:pt x="857" y="0"/>
                      <a:pt x="249" y="504"/>
                      <a:pt x="132" y="1210"/>
                    </a:cubicBezTo>
                    <a:cubicBezTo>
                      <a:pt x="1" y="2008"/>
                      <a:pt x="537" y="2758"/>
                      <a:pt x="1334" y="2877"/>
                    </a:cubicBezTo>
                    <a:cubicBezTo>
                      <a:pt x="1414" y="2891"/>
                      <a:pt x="1493" y="2897"/>
                      <a:pt x="1571" y="2897"/>
                    </a:cubicBezTo>
                    <a:cubicBezTo>
                      <a:pt x="2266" y="2897"/>
                      <a:pt x="2883" y="2392"/>
                      <a:pt x="3001" y="1675"/>
                    </a:cubicBezTo>
                    <a:cubicBezTo>
                      <a:pt x="3120" y="889"/>
                      <a:pt x="2584" y="139"/>
                      <a:pt x="1799" y="20"/>
                    </a:cubicBezTo>
                    <a:cubicBezTo>
                      <a:pt x="1718" y="6"/>
                      <a:pt x="1637" y="0"/>
                      <a:pt x="15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5;p38"/>
              <p:cNvSpPr/>
              <p:nvPr/>
            </p:nvSpPr>
            <p:spPr>
              <a:xfrm rot="1206072" flipH="1">
                <a:off x="6701295" y="1292823"/>
                <a:ext cx="182100" cy="170213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909" extrusionOk="0">
                    <a:moveTo>
                      <a:pt x="1558" y="0"/>
                    </a:moveTo>
                    <a:cubicBezTo>
                      <a:pt x="855" y="0"/>
                      <a:pt x="239" y="506"/>
                      <a:pt x="132" y="1223"/>
                    </a:cubicBezTo>
                    <a:cubicBezTo>
                      <a:pt x="1" y="2008"/>
                      <a:pt x="536" y="2759"/>
                      <a:pt x="1322" y="2890"/>
                    </a:cubicBezTo>
                    <a:cubicBezTo>
                      <a:pt x="1402" y="2903"/>
                      <a:pt x="1481" y="2909"/>
                      <a:pt x="1559" y="2909"/>
                    </a:cubicBezTo>
                    <a:cubicBezTo>
                      <a:pt x="2263" y="2909"/>
                      <a:pt x="2882" y="2394"/>
                      <a:pt x="2989" y="1687"/>
                    </a:cubicBezTo>
                    <a:cubicBezTo>
                      <a:pt x="3120" y="889"/>
                      <a:pt x="2584" y="151"/>
                      <a:pt x="1798" y="20"/>
                    </a:cubicBezTo>
                    <a:cubicBezTo>
                      <a:pt x="1718" y="7"/>
                      <a:pt x="1637" y="0"/>
                      <a:pt x="15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6;p38"/>
              <p:cNvSpPr/>
              <p:nvPr/>
            </p:nvSpPr>
            <p:spPr>
              <a:xfrm rot="1206072" flipH="1">
                <a:off x="6040883" y="2439454"/>
                <a:ext cx="176557" cy="151664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592" extrusionOk="0">
                    <a:moveTo>
                      <a:pt x="1739" y="1"/>
                    </a:moveTo>
                    <a:cubicBezTo>
                      <a:pt x="584" y="1"/>
                      <a:pt x="1" y="1394"/>
                      <a:pt x="822" y="2215"/>
                    </a:cubicBezTo>
                    <a:cubicBezTo>
                      <a:pt x="1083" y="2475"/>
                      <a:pt x="1403" y="2592"/>
                      <a:pt x="1719" y="2592"/>
                    </a:cubicBezTo>
                    <a:cubicBezTo>
                      <a:pt x="2384" y="2592"/>
                      <a:pt x="3025" y="2074"/>
                      <a:pt x="3025" y="1298"/>
                    </a:cubicBezTo>
                    <a:cubicBezTo>
                      <a:pt x="3025" y="584"/>
                      <a:pt x="2442" y="1"/>
                      <a:pt x="17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67;p38"/>
              <p:cNvSpPr/>
              <p:nvPr/>
            </p:nvSpPr>
            <p:spPr>
              <a:xfrm rot="1206072" flipH="1">
                <a:off x="6086904" y="2426043"/>
                <a:ext cx="158411" cy="16652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846" extrusionOk="0">
                    <a:moveTo>
                      <a:pt x="95" y="0"/>
                    </a:moveTo>
                    <a:cubicBezTo>
                      <a:pt x="95" y="0"/>
                      <a:pt x="0" y="1560"/>
                      <a:pt x="83" y="1726"/>
                    </a:cubicBezTo>
                    <a:cubicBezTo>
                      <a:pt x="167" y="1881"/>
                      <a:pt x="2417" y="2846"/>
                      <a:pt x="2417" y="2846"/>
                    </a:cubicBezTo>
                    <a:lnTo>
                      <a:pt x="2715" y="9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8;p38"/>
              <p:cNvSpPr/>
              <p:nvPr/>
            </p:nvSpPr>
            <p:spPr>
              <a:xfrm rot="1206072" flipH="1">
                <a:off x="6384579" y="2058287"/>
                <a:ext cx="93121" cy="15681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680" extrusionOk="0">
                    <a:moveTo>
                      <a:pt x="333" y="1"/>
                    </a:moveTo>
                    <a:lnTo>
                      <a:pt x="0" y="2680"/>
                    </a:lnTo>
                    <a:lnTo>
                      <a:pt x="1595" y="1584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9;p38"/>
              <p:cNvSpPr/>
              <p:nvPr/>
            </p:nvSpPr>
            <p:spPr>
              <a:xfrm rot="1206072" flipH="1">
                <a:off x="6644302" y="1305153"/>
                <a:ext cx="196628" cy="273897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4681" extrusionOk="0">
                    <a:moveTo>
                      <a:pt x="2120" y="1"/>
                    </a:moveTo>
                    <a:lnTo>
                      <a:pt x="0" y="822"/>
                    </a:lnTo>
                    <a:lnTo>
                      <a:pt x="1989" y="4680"/>
                    </a:lnTo>
                    <a:lnTo>
                      <a:pt x="3370" y="4085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0;p38"/>
              <p:cNvSpPr/>
              <p:nvPr/>
            </p:nvSpPr>
            <p:spPr>
              <a:xfrm rot="1206072" flipH="1">
                <a:off x="6968098" y="1761002"/>
                <a:ext cx="291149" cy="305903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5228" extrusionOk="0">
                    <a:moveTo>
                      <a:pt x="1775" y="1"/>
                    </a:moveTo>
                    <a:lnTo>
                      <a:pt x="1" y="1215"/>
                    </a:lnTo>
                    <a:lnTo>
                      <a:pt x="3394" y="5227"/>
                    </a:lnTo>
                    <a:lnTo>
                      <a:pt x="4989" y="396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71;p38"/>
              <p:cNvSpPr/>
              <p:nvPr/>
            </p:nvSpPr>
            <p:spPr>
              <a:xfrm rot="1206072" flipH="1">
                <a:off x="7453474" y="3526391"/>
                <a:ext cx="548166" cy="532288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9097" extrusionOk="0">
                    <a:moveTo>
                      <a:pt x="1239" y="1"/>
                    </a:moveTo>
                    <a:lnTo>
                      <a:pt x="1" y="1846"/>
                    </a:lnTo>
                    <a:lnTo>
                      <a:pt x="9085" y="9097"/>
                    </a:lnTo>
                    <a:lnTo>
                      <a:pt x="9395" y="8918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72;p38"/>
              <p:cNvSpPr/>
              <p:nvPr/>
            </p:nvSpPr>
            <p:spPr>
              <a:xfrm rot="1206072" flipH="1">
                <a:off x="6357808" y="3055637"/>
                <a:ext cx="227201" cy="192331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3287" extrusionOk="0">
                    <a:moveTo>
                      <a:pt x="3751" y="1"/>
                    </a:moveTo>
                    <a:lnTo>
                      <a:pt x="0" y="3287"/>
                    </a:lnTo>
                    <a:cubicBezTo>
                      <a:pt x="667" y="3037"/>
                      <a:pt x="3239" y="1060"/>
                      <a:pt x="3894" y="536"/>
                    </a:cubicBezTo>
                    <a:lnTo>
                      <a:pt x="3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73;p38"/>
              <p:cNvSpPr/>
              <p:nvPr/>
            </p:nvSpPr>
            <p:spPr>
              <a:xfrm rot="1206072" flipH="1">
                <a:off x="6899934" y="2105074"/>
                <a:ext cx="107708" cy="321936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5502" extrusionOk="0">
                    <a:moveTo>
                      <a:pt x="631" y="1"/>
                    </a:moveTo>
                    <a:lnTo>
                      <a:pt x="0" y="5501"/>
                    </a:lnTo>
                    <a:lnTo>
                      <a:pt x="1846" y="4656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4;p38"/>
              <p:cNvSpPr/>
              <p:nvPr/>
            </p:nvSpPr>
            <p:spPr>
              <a:xfrm rot="1206072" flipH="1">
                <a:off x="6008577" y="2532980"/>
                <a:ext cx="520043" cy="501277"/>
              </a:xfrm>
              <a:custGeom>
                <a:avLst/>
                <a:gdLst/>
                <a:ahLst/>
                <a:cxnLst/>
                <a:rect l="l" t="t" r="r" b="b"/>
                <a:pathLst>
                  <a:path w="8913" h="8567" extrusionOk="0">
                    <a:moveTo>
                      <a:pt x="6317" y="1"/>
                    </a:moveTo>
                    <a:cubicBezTo>
                      <a:pt x="6317" y="1"/>
                      <a:pt x="1292" y="2572"/>
                      <a:pt x="661" y="3894"/>
                    </a:cubicBezTo>
                    <a:cubicBezTo>
                      <a:pt x="73" y="5161"/>
                      <a:pt x="0" y="8566"/>
                      <a:pt x="1108" y="8566"/>
                    </a:cubicBezTo>
                    <a:cubicBezTo>
                      <a:pt x="1166" y="8566"/>
                      <a:pt x="1227" y="8557"/>
                      <a:pt x="1292" y="8537"/>
                    </a:cubicBezTo>
                    <a:cubicBezTo>
                      <a:pt x="2578" y="8144"/>
                      <a:pt x="8912" y="2191"/>
                      <a:pt x="8912" y="2191"/>
                    </a:cubicBezTo>
                    <a:lnTo>
                      <a:pt x="8245" y="751"/>
                    </a:lnTo>
                    <a:lnTo>
                      <a:pt x="6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75;p38"/>
              <p:cNvSpPr/>
              <p:nvPr/>
            </p:nvSpPr>
            <p:spPr>
              <a:xfrm rot="1206072" flipH="1">
                <a:off x="6138675" y="2113050"/>
                <a:ext cx="309937" cy="422928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7228" extrusionOk="0">
                    <a:moveTo>
                      <a:pt x="2573" y="1"/>
                    </a:moveTo>
                    <a:lnTo>
                      <a:pt x="1" y="370"/>
                    </a:lnTo>
                    <a:lnTo>
                      <a:pt x="2192" y="6299"/>
                    </a:lnTo>
                    <a:lnTo>
                      <a:pt x="4418" y="7228"/>
                    </a:lnTo>
                    <a:lnTo>
                      <a:pt x="5311" y="6632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76;p38"/>
              <p:cNvSpPr/>
              <p:nvPr/>
            </p:nvSpPr>
            <p:spPr>
              <a:xfrm rot="1206072" flipH="1">
                <a:off x="6137752" y="2140561"/>
                <a:ext cx="143883" cy="343527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871" extrusionOk="0">
                    <a:moveTo>
                      <a:pt x="1" y="1"/>
                    </a:moveTo>
                    <a:lnTo>
                      <a:pt x="2132" y="5871"/>
                    </a:lnTo>
                    <a:lnTo>
                      <a:pt x="2465" y="5656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7;p38"/>
              <p:cNvSpPr/>
              <p:nvPr/>
            </p:nvSpPr>
            <p:spPr>
              <a:xfrm rot="1206072" flipH="1">
                <a:off x="6329841" y="2065826"/>
                <a:ext cx="230702" cy="2306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42" extrusionOk="0">
                    <a:moveTo>
                      <a:pt x="1977" y="1"/>
                    </a:moveTo>
                    <a:cubicBezTo>
                      <a:pt x="893" y="1"/>
                      <a:pt x="0" y="882"/>
                      <a:pt x="0" y="1977"/>
                    </a:cubicBezTo>
                    <a:cubicBezTo>
                      <a:pt x="0" y="3061"/>
                      <a:pt x="893" y="3942"/>
                      <a:pt x="1977" y="3942"/>
                    </a:cubicBezTo>
                    <a:cubicBezTo>
                      <a:pt x="3072" y="3942"/>
                      <a:pt x="3953" y="3061"/>
                      <a:pt x="3953" y="1977"/>
                    </a:cubicBezTo>
                    <a:cubicBezTo>
                      <a:pt x="3953" y="882"/>
                      <a:pt x="3072" y="1"/>
                      <a:pt x="1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78;p38"/>
              <p:cNvSpPr/>
              <p:nvPr/>
            </p:nvSpPr>
            <p:spPr>
              <a:xfrm rot="1206072" flipH="1">
                <a:off x="6318734" y="2044032"/>
                <a:ext cx="145050" cy="167287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2859" extrusionOk="0">
                    <a:moveTo>
                      <a:pt x="76" y="1"/>
                    </a:moveTo>
                    <a:cubicBezTo>
                      <a:pt x="71" y="1"/>
                      <a:pt x="65" y="1"/>
                      <a:pt x="60" y="1"/>
                    </a:cubicBezTo>
                    <a:lnTo>
                      <a:pt x="0" y="1"/>
                    </a:lnTo>
                    <a:cubicBezTo>
                      <a:pt x="1107" y="346"/>
                      <a:pt x="1846" y="1370"/>
                      <a:pt x="1846" y="2525"/>
                    </a:cubicBezTo>
                    <a:cubicBezTo>
                      <a:pt x="1846" y="2632"/>
                      <a:pt x="1834" y="2751"/>
                      <a:pt x="1822" y="2858"/>
                    </a:cubicBezTo>
                    <a:cubicBezTo>
                      <a:pt x="2486" y="1554"/>
                      <a:pt x="1543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79;p38"/>
              <p:cNvSpPr/>
              <p:nvPr/>
            </p:nvSpPr>
            <p:spPr>
              <a:xfrm rot="1206072" flipH="1">
                <a:off x="6233784" y="2336787"/>
                <a:ext cx="154268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941" extrusionOk="0">
                    <a:moveTo>
                      <a:pt x="584" y="0"/>
                    </a:moveTo>
                    <a:lnTo>
                      <a:pt x="0" y="1191"/>
                    </a:lnTo>
                    <a:lnTo>
                      <a:pt x="2036" y="2941"/>
                    </a:lnTo>
                    <a:lnTo>
                      <a:pt x="2643" y="1322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0;p38"/>
              <p:cNvSpPr/>
              <p:nvPr/>
            </p:nvSpPr>
            <p:spPr>
              <a:xfrm rot="1206072" flipH="1">
                <a:off x="6602025" y="2499674"/>
                <a:ext cx="196628" cy="319771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5465" extrusionOk="0">
                    <a:moveTo>
                      <a:pt x="953" y="0"/>
                    </a:moveTo>
                    <a:lnTo>
                      <a:pt x="0" y="595"/>
                    </a:lnTo>
                    <a:lnTo>
                      <a:pt x="2060" y="5465"/>
                    </a:lnTo>
                    <a:lnTo>
                      <a:pt x="3370" y="4703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1;p38"/>
              <p:cNvSpPr/>
              <p:nvPr/>
            </p:nvSpPr>
            <p:spPr>
              <a:xfrm rot="1206072" flipH="1">
                <a:off x="6243863" y="2170727"/>
                <a:ext cx="200829" cy="27939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775" extrusionOk="0">
                    <a:moveTo>
                      <a:pt x="1298" y="0"/>
                    </a:moveTo>
                    <a:lnTo>
                      <a:pt x="0" y="964"/>
                    </a:lnTo>
                    <a:lnTo>
                      <a:pt x="262" y="3762"/>
                    </a:lnTo>
                    <a:lnTo>
                      <a:pt x="2322" y="4774"/>
                    </a:lnTo>
                    <a:lnTo>
                      <a:pt x="3441" y="3762"/>
                    </a:lnTo>
                    <a:lnTo>
                      <a:pt x="2727" y="822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2;p38"/>
              <p:cNvSpPr/>
              <p:nvPr/>
            </p:nvSpPr>
            <p:spPr>
              <a:xfrm rot="1206072" flipH="1">
                <a:off x="6449024" y="1948746"/>
                <a:ext cx="544023" cy="483547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8264" extrusionOk="0">
                    <a:moveTo>
                      <a:pt x="1" y="0"/>
                    </a:moveTo>
                    <a:lnTo>
                      <a:pt x="870" y="6061"/>
                    </a:lnTo>
                    <a:lnTo>
                      <a:pt x="6442" y="8263"/>
                    </a:lnTo>
                    <a:lnTo>
                      <a:pt x="9323" y="5453"/>
                    </a:lnTo>
                    <a:lnTo>
                      <a:pt x="9157" y="33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3;p38"/>
              <p:cNvSpPr/>
              <p:nvPr/>
            </p:nvSpPr>
            <p:spPr>
              <a:xfrm rot="1206072" flipH="1">
                <a:off x="6477272" y="1953751"/>
                <a:ext cx="544023" cy="319127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5454" extrusionOk="0">
                    <a:moveTo>
                      <a:pt x="1" y="0"/>
                    </a:moveTo>
                    <a:lnTo>
                      <a:pt x="179" y="1227"/>
                    </a:lnTo>
                    <a:lnTo>
                      <a:pt x="8573" y="3977"/>
                    </a:lnTo>
                    <a:lnTo>
                      <a:pt x="9323" y="5453"/>
                    </a:lnTo>
                    <a:lnTo>
                      <a:pt x="9323" y="5453"/>
                    </a:lnTo>
                    <a:lnTo>
                      <a:pt x="9157" y="33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4;p38"/>
              <p:cNvSpPr/>
              <p:nvPr/>
            </p:nvSpPr>
            <p:spPr>
              <a:xfrm rot="1206072" flipH="1">
                <a:off x="6501650" y="2184860"/>
                <a:ext cx="416186" cy="250843"/>
              </a:xfrm>
              <a:custGeom>
                <a:avLst/>
                <a:gdLst/>
                <a:ahLst/>
                <a:cxnLst/>
                <a:rect l="l" t="t" r="r" b="b"/>
                <a:pathLst>
                  <a:path w="7133" h="4287" extrusionOk="0">
                    <a:moveTo>
                      <a:pt x="0" y="0"/>
                    </a:moveTo>
                    <a:lnTo>
                      <a:pt x="298" y="2084"/>
                    </a:lnTo>
                    <a:lnTo>
                      <a:pt x="5870" y="4286"/>
                    </a:lnTo>
                    <a:lnTo>
                      <a:pt x="7132" y="3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;p38"/>
              <p:cNvSpPr/>
              <p:nvPr/>
            </p:nvSpPr>
            <p:spPr>
              <a:xfrm rot="1206072" flipH="1">
                <a:off x="6886245" y="2139901"/>
                <a:ext cx="507207" cy="806127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3777" extrusionOk="0">
                    <a:moveTo>
                      <a:pt x="8692" y="1"/>
                    </a:moveTo>
                    <a:lnTo>
                      <a:pt x="1" y="8109"/>
                    </a:lnTo>
                    <a:lnTo>
                      <a:pt x="1834" y="13776"/>
                    </a:lnTo>
                    <a:lnTo>
                      <a:pt x="4418" y="12883"/>
                    </a:lnTo>
                    <a:lnTo>
                      <a:pt x="8680" y="6025"/>
                    </a:lnTo>
                    <a:lnTo>
                      <a:pt x="86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6;p38"/>
              <p:cNvSpPr/>
              <p:nvPr/>
            </p:nvSpPr>
            <p:spPr>
              <a:xfrm rot="1206072" flipH="1">
                <a:off x="6857388" y="2306720"/>
                <a:ext cx="423129" cy="619413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10586" extrusionOk="0">
                    <a:moveTo>
                      <a:pt x="7251" y="1"/>
                    </a:moveTo>
                    <a:lnTo>
                      <a:pt x="0" y="9311"/>
                    </a:lnTo>
                    <a:lnTo>
                      <a:pt x="405" y="10585"/>
                    </a:lnTo>
                    <a:lnTo>
                      <a:pt x="2989" y="9692"/>
                    </a:lnTo>
                    <a:lnTo>
                      <a:pt x="7251" y="2834"/>
                    </a:lnTo>
                    <a:lnTo>
                      <a:pt x="7251" y="1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7;p38"/>
              <p:cNvSpPr/>
              <p:nvPr/>
            </p:nvSpPr>
            <p:spPr>
              <a:xfrm rot="1206072" flipH="1">
                <a:off x="6194865" y="2434548"/>
                <a:ext cx="439816" cy="391039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6683" extrusionOk="0">
                    <a:moveTo>
                      <a:pt x="5327" y="0"/>
                    </a:moveTo>
                    <a:cubicBezTo>
                      <a:pt x="5327" y="0"/>
                      <a:pt x="1148" y="1870"/>
                      <a:pt x="529" y="3501"/>
                    </a:cubicBezTo>
                    <a:cubicBezTo>
                      <a:pt x="0" y="4883"/>
                      <a:pt x="565" y="6682"/>
                      <a:pt x="1320" y="6682"/>
                    </a:cubicBezTo>
                    <a:cubicBezTo>
                      <a:pt x="1449" y="6682"/>
                      <a:pt x="1584" y="6630"/>
                      <a:pt x="1720" y="6513"/>
                    </a:cubicBezTo>
                    <a:cubicBezTo>
                      <a:pt x="2638" y="5724"/>
                      <a:pt x="7120" y="2571"/>
                      <a:pt x="7380" y="2571"/>
                    </a:cubicBezTo>
                    <a:cubicBezTo>
                      <a:pt x="7383" y="2571"/>
                      <a:pt x="7385" y="2571"/>
                      <a:pt x="7387" y="2572"/>
                    </a:cubicBezTo>
                    <a:cubicBezTo>
                      <a:pt x="7391" y="2574"/>
                      <a:pt x="7395" y="2574"/>
                      <a:pt x="7398" y="2574"/>
                    </a:cubicBezTo>
                    <a:cubicBezTo>
                      <a:pt x="7538" y="2574"/>
                      <a:pt x="7220" y="1441"/>
                      <a:pt x="7220" y="1441"/>
                    </a:cubicBezTo>
                    <a:lnTo>
                      <a:pt x="53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388;p38"/>
              <p:cNvGrpSpPr/>
              <p:nvPr/>
            </p:nvGrpSpPr>
            <p:grpSpPr>
              <a:xfrm>
                <a:off x="6141079" y="1869982"/>
                <a:ext cx="1375418" cy="1138664"/>
                <a:chOff x="6537329" y="1869982"/>
                <a:chExt cx="1375418" cy="1138664"/>
              </a:xfrm>
            </p:grpSpPr>
            <p:sp>
              <p:nvSpPr>
                <p:cNvPr id="102" name="Google Shape;389;p38"/>
                <p:cNvSpPr/>
                <p:nvPr/>
              </p:nvSpPr>
              <p:spPr>
                <a:xfrm rot="1206072" flipH="1">
                  <a:off x="6591115" y="2434548"/>
                  <a:ext cx="439816" cy="39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8" h="6683" extrusionOk="0">
                      <a:moveTo>
                        <a:pt x="5327" y="0"/>
                      </a:moveTo>
                      <a:cubicBezTo>
                        <a:pt x="5327" y="0"/>
                        <a:pt x="1148" y="1870"/>
                        <a:pt x="529" y="3501"/>
                      </a:cubicBezTo>
                      <a:cubicBezTo>
                        <a:pt x="0" y="4883"/>
                        <a:pt x="565" y="6682"/>
                        <a:pt x="1320" y="6682"/>
                      </a:cubicBezTo>
                      <a:cubicBezTo>
                        <a:pt x="1449" y="6682"/>
                        <a:pt x="1584" y="6630"/>
                        <a:pt x="1720" y="6513"/>
                      </a:cubicBezTo>
                      <a:cubicBezTo>
                        <a:pt x="2638" y="5724"/>
                        <a:pt x="7120" y="2571"/>
                        <a:pt x="7380" y="2571"/>
                      </a:cubicBezTo>
                      <a:cubicBezTo>
                        <a:pt x="7383" y="2571"/>
                        <a:pt x="7385" y="2571"/>
                        <a:pt x="7387" y="2572"/>
                      </a:cubicBezTo>
                      <a:cubicBezTo>
                        <a:pt x="7391" y="2574"/>
                        <a:pt x="7395" y="2574"/>
                        <a:pt x="7398" y="2574"/>
                      </a:cubicBezTo>
                      <a:cubicBezTo>
                        <a:pt x="7538" y="2574"/>
                        <a:pt x="7220" y="1441"/>
                        <a:pt x="7220" y="1441"/>
                      </a:cubicBezTo>
                      <a:lnTo>
                        <a:pt x="5327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390;p38"/>
                <p:cNvSpPr/>
                <p:nvPr/>
              </p:nvSpPr>
              <p:spPr>
                <a:xfrm rot="1206072" flipH="1">
                  <a:off x="6640113" y="2170727"/>
                  <a:ext cx="200829" cy="279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4775" extrusionOk="0">
                      <a:moveTo>
                        <a:pt x="1298" y="0"/>
                      </a:moveTo>
                      <a:lnTo>
                        <a:pt x="0" y="964"/>
                      </a:lnTo>
                      <a:lnTo>
                        <a:pt x="262" y="3762"/>
                      </a:lnTo>
                      <a:lnTo>
                        <a:pt x="2322" y="4774"/>
                      </a:lnTo>
                      <a:lnTo>
                        <a:pt x="3441" y="3762"/>
                      </a:lnTo>
                      <a:lnTo>
                        <a:pt x="2727" y="822"/>
                      </a:lnTo>
                      <a:lnTo>
                        <a:pt x="1298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91;p38"/>
                <p:cNvSpPr/>
                <p:nvPr/>
              </p:nvSpPr>
              <p:spPr>
                <a:xfrm rot="1206072" flipH="1">
                  <a:off x="6845274" y="1948746"/>
                  <a:ext cx="544023" cy="48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8264" extrusionOk="0">
                      <a:moveTo>
                        <a:pt x="1" y="0"/>
                      </a:moveTo>
                      <a:lnTo>
                        <a:pt x="870" y="6061"/>
                      </a:lnTo>
                      <a:lnTo>
                        <a:pt x="6442" y="8263"/>
                      </a:lnTo>
                      <a:lnTo>
                        <a:pt x="9323" y="5453"/>
                      </a:lnTo>
                      <a:lnTo>
                        <a:pt x="9157" y="33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392;p38"/>
                <p:cNvSpPr/>
                <p:nvPr/>
              </p:nvSpPr>
              <p:spPr>
                <a:xfrm rot="1206072" flipH="1">
                  <a:off x="7282495" y="2139901"/>
                  <a:ext cx="507207" cy="806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13777" extrusionOk="0">
                      <a:moveTo>
                        <a:pt x="8692" y="1"/>
                      </a:moveTo>
                      <a:lnTo>
                        <a:pt x="1" y="8109"/>
                      </a:lnTo>
                      <a:lnTo>
                        <a:pt x="1834" y="13776"/>
                      </a:lnTo>
                      <a:lnTo>
                        <a:pt x="4418" y="12883"/>
                      </a:lnTo>
                      <a:lnTo>
                        <a:pt x="8680" y="6025"/>
                      </a:lnTo>
                      <a:lnTo>
                        <a:pt x="8692" y="1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393;p38"/>
              <p:cNvSpPr/>
              <p:nvPr/>
            </p:nvSpPr>
            <p:spPr>
              <a:xfrm rot="1206072" flipH="1">
                <a:off x="7301294" y="2339225"/>
                <a:ext cx="302235" cy="358799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6132" extrusionOk="0">
                    <a:moveTo>
                      <a:pt x="1536" y="0"/>
                    </a:moveTo>
                    <a:lnTo>
                      <a:pt x="0" y="2084"/>
                    </a:lnTo>
                    <a:lnTo>
                      <a:pt x="4858" y="6132"/>
                    </a:lnTo>
                    <a:lnTo>
                      <a:pt x="5180" y="5763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94;p38"/>
              <p:cNvSpPr/>
              <p:nvPr/>
            </p:nvSpPr>
            <p:spPr>
              <a:xfrm rot="1206072" flipH="1">
                <a:off x="7231745" y="3719489"/>
                <a:ext cx="1353990" cy="1605876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7445" extrusionOk="0">
                    <a:moveTo>
                      <a:pt x="13656" y="1"/>
                    </a:moveTo>
                    <a:lnTo>
                      <a:pt x="0" y="20682"/>
                    </a:lnTo>
                    <a:lnTo>
                      <a:pt x="18490" y="27445"/>
                    </a:lnTo>
                    <a:lnTo>
                      <a:pt x="23205" y="7621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95;p38"/>
              <p:cNvSpPr/>
              <p:nvPr/>
            </p:nvSpPr>
            <p:spPr>
              <a:xfrm rot="1206072" flipH="1">
                <a:off x="6827549" y="2540967"/>
                <a:ext cx="1314431" cy="1389965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23755" extrusionOk="0">
                    <a:moveTo>
                      <a:pt x="12298" y="0"/>
                    </a:moveTo>
                    <a:cubicBezTo>
                      <a:pt x="12167" y="0"/>
                      <a:pt x="12051" y="15"/>
                      <a:pt x="11955" y="49"/>
                    </a:cubicBezTo>
                    <a:cubicBezTo>
                      <a:pt x="11062" y="359"/>
                      <a:pt x="10026" y="752"/>
                      <a:pt x="9788" y="1014"/>
                    </a:cubicBezTo>
                    <a:cubicBezTo>
                      <a:pt x="9347" y="1526"/>
                      <a:pt x="9240" y="2907"/>
                      <a:pt x="8466" y="3907"/>
                    </a:cubicBezTo>
                    <a:cubicBezTo>
                      <a:pt x="7680" y="4895"/>
                      <a:pt x="1" y="14241"/>
                      <a:pt x="1" y="14241"/>
                    </a:cubicBezTo>
                    <a:lnTo>
                      <a:pt x="239" y="16575"/>
                    </a:lnTo>
                    <a:lnTo>
                      <a:pt x="8776" y="23754"/>
                    </a:lnTo>
                    <a:cubicBezTo>
                      <a:pt x="8776" y="23754"/>
                      <a:pt x="18527" y="20623"/>
                      <a:pt x="20325" y="18766"/>
                    </a:cubicBezTo>
                    <a:cubicBezTo>
                      <a:pt x="22111" y="16908"/>
                      <a:pt x="22528" y="14432"/>
                      <a:pt x="22528" y="14432"/>
                    </a:cubicBezTo>
                    <a:lnTo>
                      <a:pt x="19194" y="7967"/>
                    </a:lnTo>
                    <a:lnTo>
                      <a:pt x="18801" y="4050"/>
                    </a:lnTo>
                    <a:lnTo>
                      <a:pt x="14812" y="740"/>
                    </a:lnTo>
                    <a:cubicBezTo>
                      <a:pt x="14812" y="740"/>
                      <a:pt x="13215" y="0"/>
                      <a:pt x="1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96;p38"/>
              <p:cNvSpPr/>
              <p:nvPr/>
            </p:nvSpPr>
            <p:spPr>
              <a:xfrm rot="1206072" flipH="1">
                <a:off x="6704202" y="3265679"/>
                <a:ext cx="957350" cy="551539"/>
              </a:xfrm>
              <a:custGeom>
                <a:avLst/>
                <a:gdLst/>
                <a:ahLst/>
                <a:cxnLst/>
                <a:rect l="l" t="t" r="r" b="b"/>
                <a:pathLst>
                  <a:path w="16408" h="9426" extrusionOk="0">
                    <a:moveTo>
                      <a:pt x="1726" y="1"/>
                    </a:moveTo>
                    <a:cubicBezTo>
                      <a:pt x="1260" y="1"/>
                      <a:pt x="906" y="519"/>
                      <a:pt x="906" y="519"/>
                    </a:cubicBezTo>
                    <a:cubicBezTo>
                      <a:pt x="1" y="6056"/>
                      <a:pt x="3573" y="8961"/>
                      <a:pt x="4085" y="9425"/>
                    </a:cubicBezTo>
                    <a:cubicBezTo>
                      <a:pt x="6871" y="8485"/>
                      <a:pt x="12848" y="6330"/>
                      <a:pt x="14205" y="4913"/>
                    </a:cubicBezTo>
                    <a:cubicBezTo>
                      <a:pt x="15991" y="3067"/>
                      <a:pt x="16408" y="591"/>
                      <a:pt x="16408" y="591"/>
                    </a:cubicBezTo>
                    <a:lnTo>
                      <a:pt x="16229" y="234"/>
                    </a:lnTo>
                    <a:lnTo>
                      <a:pt x="11990" y="2020"/>
                    </a:lnTo>
                    <a:cubicBezTo>
                      <a:pt x="11990" y="2020"/>
                      <a:pt x="9427" y="734"/>
                      <a:pt x="7640" y="734"/>
                    </a:cubicBezTo>
                    <a:cubicBezTo>
                      <a:pt x="7126" y="734"/>
                      <a:pt x="6677" y="841"/>
                      <a:pt x="6371" y="1115"/>
                    </a:cubicBezTo>
                    <a:cubicBezTo>
                      <a:pt x="5851" y="1576"/>
                      <a:pt x="5278" y="1770"/>
                      <a:pt x="4726" y="1770"/>
                    </a:cubicBezTo>
                    <a:cubicBezTo>
                      <a:pt x="3812" y="1770"/>
                      <a:pt x="2952" y="1239"/>
                      <a:pt x="2477" y="519"/>
                    </a:cubicBezTo>
                    <a:cubicBezTo>
                      <a:pt x="2219" y="130"/>
                      <a:pt x="1959" y="1"/>
                      <a:pt x="1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7;p38"/>
              <p:cNvSpPr/>
              <p:nvPr/>
            </p:nvSpPr>
            <p:spPr>
              <a:xfrm rot="1206072" flipH="1">
                <a:off x="7748905" y="3078458"/>
                <a:ext cx="223059" cy="248737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251" extrusionOk="0">
                    <a:moveTo>
                      <a:pt x="3787" y="0"/>
                    </a:moveTo>
                    <a:lnTo>
                      <a:pt x="3787" y="0"/>
                    </a:lnTo>
                    <a:cubicBezTo>
                      <a:pt x="3787" y="0"/>
                      <a:pt x="3548" y="989"/>
                      <a:pt x="2322" y="2382"/>
                    </a:cubicBezTo>
                    <a:cubicBezTo>
                      <a:pt x="1108" y="3775"/>
                      <a:pt x="0" y="4251"/>
                      <a:pt x="0" y="4251"/>
                    </a:cubicBezTo>
                    <a:cubicBezTo>
                      <a:pt x="0" y="4251"/>
                      <a:pt x="1786" y="3965"/>
                      <a:pt x="2810" y="2632"/>
                    </a:cubicBezTo>
                    <a:cubicBezTo>
                      <a:pt x="3822" y="1310"/>
                      <a:pt x="3787" y="0"/>
                      <a:pt x="3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8;p38"/>
              <p:cNvSpPr/>
              <p:nvPr/>
            </p:nvSpPr>
            <p:spPr>
              <a:xfrm rot="1206072" flipH="1">
                <a:off x="7173970" y="2629420"/>
                <a:ext cx="44460" cy="234811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013" extrusionOk="0">
                    <a:moveTo>
                      <a:pt x="0" y="0"/>
                    </a:moveTo>
                    <a:lnTo>
                      <a:pt x="191" y="881"/>
                    </a:lnTo>
                    <a:lnTo>
                      <a:pt x="333" y="3941"/>
                    </a:lnTo>
                    <a:lnTo>
                      <a:pt x="762" y="4013"/>
                    </a:lnTo>
                    <a:lnTo>
                      <a:pt x="393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9;p38"/>
              <p:cNvSpPr/>
              <p:nvPr/>
            </p:nvSpPr>
            <p:spPr>
              <a:xfrm rot="1206072" flipH="1">
                <a:off x="6784398" y="3533857"/>
                <a:ext cx="632885" cy="263423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4502" extrusionOk="0">
                    <a:moveTo>
                      <a:pt x="10847" y="1"/>
                    </a:moveTo>
                    <a:cubicBezTo>
                      <a:pt x="9216" y="822"/>
                      <a:pt x="7537" y="1560"/>
                      <a:pt x="5834" y="2215"/>
                    </a:cubicBezTo>
                    <a:cubicBezTo>
                      <a:pt x="3251" y="3168"/>
                      <a:pt x="0" y="3763"/>
                      <a:pt x="0" y="3763"/>
                    </a:cubicBezTo>
                    <a:lnTo>
                      <a:pt x="727" y="4501"/>
                    </a:lnTo>
                    <a:cubicBezTo>
                      <a:pt x="3501" y="3561"/>
                      <a:pt x="9478" y="1406"/>
                      <a:pt x="10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00;p38"/>
              <p:cNvSpPr/>
              <p:nvPr/>
            </p:nvSpPr>
            <p:spPr>
              <a:xfrm rot="1206072" flipH="1">
                <a:off x="7773423" y="3017966"/>
                <a:ext cx="284206" cy="34774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5943" extrusionOk="0">
                    <a:moveTo>
                      <a:pt x="4871" y="1"/>
                    </a:moveTo>
                    <a:cubicBezTo>
                      <a:pt x="3525" y="1656"/>
                      <a:pt x="1525" y="4085"/>
                      <a:pt x="1" y="5942"/>
                    </a:cubicBezTo>
                    <a:lnTo>
                      <a:pt x="727" y="5942"/>
                    </a:lnTo>
                    <a:lnTo>
                      <a:pt x="4871" y="941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01;p38"/>
              <p:cNvSpPr/>
              <p:nvPr/>
            </p:nvSpPr>
            <p:spPr>
              <a:xfrm rot="1206072" flipH="1">
                <a:off x="6773823" y="3129950"/>
                <a:ext cx="441858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000" extrusionOk="0">
                    <a:moveTo>
                      <a:pt x="6775" y="0"/>
                    </a:moveTo>
                    <a:lnTo>
                      <a:pt x="0" y="5870"/>
                    </a:lnTo>
                    <a:cubicBezTo>
                      <a:pt x="0" y="5870"/>
                      <a:pt x="925" y="6000"/>
                      <a:pt x="2221" y="6000"/>
                    </a:cubicBezTo>
                    <a:cubicBezTo>
                      <a:pt x="3212" y="6000"/>
                      <a:pt x="4420" y="5924"/>
                      <a:pt x="5596" y="5656"/>
                    </a:cubicBezTo>
                    <a:cubicBezTo>
                      <a:pt x="7192" y="3834"/>
                      <a:pt x="7573" y="1560"/>
                      <a:pt x="7573" y="1560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02;p38"/>
              <p:cNvSpPr/>
              <p:nvPr/>
            </p:nvSpPr>
            <p:spPr>
              <a:xfrm rot="1206072" flipH="1">
                <a:off x="6955289" y="1902518"/>
                <a:ext cx="639828" cy="696708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11907" extrusionOk="0">
                    <a:moveTo>
                      <a:pt x="8680" y="1"/>
                    </a:moveTo>
                    <a:lnTo>
                      <a:pt x="7180" y="132"/>
                    </a:lnTo>
                    <a:lnTo>
                      <a:pt x="0" y="6144"/>
                    </a:lnTo>
                    <a:lnTo>
                      <a:pt x="429" y="8835"/>
                    </a:lnTo>
                    <a:lnTo>
                      <a:pt x="3644" y="11907"/>
                    </a:lnTo>
                    <a:lnTo>
                      <a:pt x="4406" y="11907"/>
                    </a:lnTo>
                    <a:lnTo>
                      <a:pt x="10966" y="4549"/>
                    </a:lnTo>
                    <a:lnTo>
                      <a:pt x="10966" y="2965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03;p38"/>
              <p:cNvSpPr/>
              <p:nvPr/>
            </p:nvSpPr>
            <p:spPr>
              <a:xfrm rot="1206072" flipH="1">
                <a:off x="6648834" y="1430662"/>
                <a:ext cx="591226" cy="492558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8418" extrusionOk="0">
                    <a:moveTo>
                      <a:pt x="7620" y="0"/>
                    </a:moveTo>
                    <a:lnTo>
                      <a:pt x="358" y="3917"/>
                    </a:lnTo>
                    <a:lnTo>
                      <a:pt x="0" y="5275"/>
                    </a:lnTo>
                    <a:lnTo>
                      <a:pt x="2346" y="8192"/>
                    </a:lnTo>
                    <a:lnTo>
                      <a:pt x="3739" y="8418"/>
                    </a:lnTo>
                    <a:lnTo>
                      <a:pt x="9966" y="4215"/>
                    </a:lnTo>
                    <a:lnTo>
                      <a:pt x="10133" y="2751"/>
                    </a:lnTo>
                    <a:lnTo>
                      <a:pt x="8811" y="334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04;p38"/>
              <p:cNvSpPr/>
              <p:nvPr/>
            </p:nvSpPr>
            <p:spPr>
              <a:xfrm rot="1206072" flipH="1">
                <a:off x="6296673" y="1145763"/>
                <a:ext cx="503939" cy="330011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5640" extrusionOk="0">
                    <a:moveTo>
                      <a:pt x="7566" y="1"/>
                    </a:moveTo>
                    <a:cubicBezTo>
                      <a:pt x="7502" y="1"/>
                      <a:pt x="7436" y="7"/>
                      <a:pt x="7370" y="20"/>
                    </a:cubicBezTo>
                    <a:lnTo>
                      <a:pt x="1060" y="1235"/>
                    </a:lnTo>
                    <a:lnTo>
                      <a:pt x="0" y="2330"/>
                    </a:lnTo>
                    <a:lnTo>
                      <a:pt x="1262" y="4854"/>
                    </a:lnTo>
                    <a:lnTo>
                      <a:pt x="2251" y="5640"/>
                    </a:lnTo>
                    <a:lnTo>
                      <a:pt x="5858" y="4449"/>
                    </a:lnTo>
                    <a:cubicBezTo>
                      <a:pt x="7323" y="3961"/>
                      <a:pt x="8370" y="2663"/>
                      <a:pt x="8561" y="1127"/>
                    </a:cubicBezTo>
                    <a:cubicBezTo>
                      <a:pt x="8636" y="516"/>
                      <a:pt x="8150" y="1"/>
                      <a:pt x="7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05;p38"/>
              <p:cNvSpPr/>
              <p:nvPr/>
            </p:nvSpPr>
            <p:spPr>
              <a:xfrm rot="1206072" flipH="1">
                <a:off x="6546454" y="2645558"/>
                <a:ext cx="823970" cy="762184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13026" extrusionOk="0">
                    <a:moveTo>
                      <a:pt x="11288" y="0"/>
                    </a:moveTo>
                    <a:lnTo>
                      <a:pt x="0" y="5918"/>
                    </a:lnTo>
                    <a:lnTo>
                      <a:pt x="4037" y="13026"/>
                    </a:lnTo>
                    <a:cubicBezTo>
                      <a:pt x="4037" y="13026"/>
                      <a:pt x="13881" y="5132"/>
                      <a:pt x="13954" y="5132"/>
                    </a:cubicBezTo>
                    <a:cubicBezTo>
                      <a:pt x="13954" y="5132"/>
                      <a:pt x="13955" y="5132"/>
                      <a:pt x="13955" y="5132"/>
                    </a:cubicBezTo>
                    <a:cubicBezTo>
                      <a:pt x="13955" y="5133"/>
                      <a:pt x="13955" y="5133"/>
                      <a:pt x="13955" y="5133"/>
                    </a:cubicBezTo>
                    <a:cubicBezTo>
                      <a:pt x="13962" y="5133"/>
                      <a:pt x="14121" y="4072"/>
                      <a:pt x="14121" y="4072"/>
                    </a:cubicBez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6;p38"/>
              <p:cNvSpPr/>
              <p:nvPr/>
            </p:nvSpPr>
            <p:spPr>
              <a:xfrm rot="1206072" flipH="1">
                <a:off x="6276722" y="2272142"/>
                <a:ext cx="512750" cy="44569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7617" extrusionOk="0">
                    <a:moveTo>
                      <a:pt x="6439" y="1"/>
                    </a:moveTo>
                    <a:cubicBezTo>
                      <a:pt x="4293" y="1"/>
                      <a:pt x="1" y="2449"/>
                      <a:pt x="1" y="2449"/>
                    </a:cubicBezTo>
                    <a:lnTo>
                      <a:pt x="1" y="3330"/>
                    </a:lnTo>
                    <a:lnTo>
                      <a:pt x="1799" y="7093"/>
                    </a:lnTo>
                    <a:lnTo>
                      <a:pt x="2716" y="7617"/>
                    </a:lnTo>
                    <a:cubicBezTo>
                      <a:pt x="2716" y="7617"/>
                      <a:pt x="6073" y="5176"/>
                      <a:pt x="7002" y="4176"/>
                    </a:cubicBezTo>
                    <a:cubicBezTo>
                      <a:pt x="7930" y="3176"/>
                      <a:pt x="8788" y="1223"/>
                      <a:pt x="7264" y="199"/>
                    </a:cubicBezTo>
                    <a:cubicBezTo>
                      <a:pt x="7058" y="61"/>
                      <a:pt x="6774" y="1"/>
                      <a:pt x="6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07;p38"/>
              <p:cNvSpPr/>
              <p:nvPr/>
            </p:nvSpPr>
            <p:spPr>
              <a:xfrm rot="1206072" flipH="1">
                <a:off x="6191996" y="2458564"/>
                <a:ext cx="1057356" cy="859022"/>
              </a:xfrm>
              <a:custGeom>
                <a:avLst/>
                <a:gdLst/>
                <a:ahLst/>
                <a:cxnLst/>
                <a:rect l="l" t="t" r="r" b="b"/>
                <a:pathLst>
                  <a:path w="18122" h="14681" extrusionOk="0">
                    <a:moveTo>
                      <a:pt x="18098" y="0"/>
                    </a:moveTo>
                    <a:lnTo>
                      <a:pt x="18098" y="0"/>
                    </a:lnTo>
                    <a:cubicBezTo>
                      <a:pt x="17574" y="1048"/>
                      <a:pt x="16800" y="1965"/>
                      <a:pt x="15860" y="2667"/>
                    </a:cubicBezTo>
                    <a:cubicBezTo>
                      <a:pt x="14026" y="3989"/>
                      <a:pt x="13169" y="4430"/>
                      <a:pt x="13169" y="4430"/>
                    </a:cubicBezTo>
                    <a:lnTo>
                      <a:pt x="12740" y="3334"/>
                    </a:lnTo>
                    <a:lnTo>
                      <a:pt x="9645" y="5477"/>
                    </a:lnTo>
                    <a:lnTo>
                      <a:pt x="10502" y="6227"/>
                    </a:lnTo>
                    <a:lnTo>
                      <a:pt x="3442" y="11395"/>
                    </a:lnTo>
                    <a:cubicBezTo>
                      <a:pt x="3215" y="10835"/>
                      <a:pt x="2965" y="10299"/>
                      <a:pt x="2680" y="9775"/>
                    </a:cubicBezTo>
                    <a:cubicBezTo>
                      <a:pt x="2661" y="9741"/>
                      <a:pt x="2629" y="9725"/>
                      <a:pt x="2586" y="9725"/>
                    </a:cubicBezTo>
                    <a:cubicBezTo>
                      <a:pt x="2221" y="9725"/>
                      <a:pt x="1044" y="10886"/>
                      <a:pt x="1" y="12228"/>
                    </a:cubicBezTo>
                    <a:lnTo>
                      <a:pt x="1394" y="14681"/>
                    </a:lnTo>
                    <a:cubicBezTo>
                      <a:pt x="1394" y="14681"/>
                      <a:pt x="11252" y="6787"/>
                      <a:pt x="11311" y="6787"/>
                    </a:cubicBezTo>
                    <a:cubicBezTo>
                      <a:pt x="11311" y="6787"/>
                      <a:pt x="11312" y="6787"/>
                      <a:pt x="11312" y="6787"/>
                    </a:cubicBezTo>
                    <a:cubicBezTo>
                      <a:pt x="11312" y="6788"/>
                      <a:pt x="11312" y="6788"/>
                      <a:pt x="11312" y="6788"/>
                    </a:cubicBezTo>
                    <a:cubicBezTo>
                      <a:pt x="11319" y="6788"/>
                      <a:pt x="11478" y="5727"/>
                      <a:pt x="11478" y="5727"/>
                    </a:cubicBezTo>
                    <a:lnTo>
                      <a:pt x="11443" y="5668"/>
                    </a:lnTo>
                    <a:cubicBezTo>
                      <a:pt x="11597" y="5608"/>
                      <a:pt x="11740" y="5537"/>
                      <a:pt x="11871" y="5453"/>
                    </a:cubicBezTo>
                    <a:lnTo>
                      <a:pt x="12728" y="5954"/>
                    </a:lnTo>
                    <a:cubicBezTo>
                      <a:pt x="12728" y="5954"/>
                      <a:pt x="16074" y="3501"/>
                      <a:pt x="17003" y="2501"/>
                    </a:cubicBezTo>
                    <a:cubicBezTo>
                      <a:pt x="17574" y="1882"/>
                      <a:pt x="18122" y="905"/>
                      <a:pt x="180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08;p38"/>
              <p:cNvSpPr/>
              <p:nvPr/>
            </p:nvSpPr>
            <p:spPr>
              <a:xfrm rot="1206072" flipH="1">
                <a:off x="6511304" y="2875562"/>
                <a:ext cx="594668" cy="486297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8311" extrusionOk="0">
                    <a:moveTo>
                      <a:pt x="10192" y="0"/>
                    </a:moveTo>
                    <a:lnTo>
                      <a:pt x="0" y="7763"/>
                    </a:lnTo>
                    <a:lnTo>
                      <a:pt x="203" y="8311"/>
                    </a:lnTo>
                    <a:lnTo>
                      <a:pt x="10121" y="405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09;p38"/>
              <p:cNvSpPr/>
              <p:nvPr/>
            </p:nvSpPr>
            <p:spPr>
              <a:xfrm rot="1206072" flipH="1">
                <a:off x="6955851" y="3079814"/>
                <a:ext cx="461288" cy="462658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907" extrusionOk="0">
                    <a:moveTo>
                      <a:pt x="3953" y="1"/>
                    </a:moveTo>
                    <a:cubicBezTo>
                      <a:pt x="1774" y="1"/>
                      <a:pt x="0" y="1775"/>
                      <a:pt x="0" y="3954"/>
                    </a:cubicBezTo>
                    <a:cubicBezTo>
                      <a:pt x="0" y="6144"/>
                      <a:pt x="1774" y="7906"/>
                      <a:pt x="3953" y="7906"/>
                    </a:cubicBezTo>
                    <a:cubicBezTo>
                      <a:pt x="6144" y="7906"/>
                      <a:pt x="7906" y="6144"/>
                      <a:pt x="7906" y="3954"/>
                    </a:cubicBezTo>
                    <a:cubicBezTo>
                      <a:pt x="7906" y="1775"/>
                      <a:pt x="6144" y="1"/>
                      <a:pt x="3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0;p38"/>
              <p:cNvSpPr/>
              <p:nvPr/>
            </p:nvSpPr>
            <p:spPr>
              <a:xfrm rot="1206072" flipH="1">
                <a:off x="6582073" y="2536875"/>
                <a:ext cx="239046" cy="240369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08" extrusionOk="0">
                    <a:moveTo>
                      <a:pt x="2048" y="0"/>
                    </a:moveTo>
                    <a:cubicBezTo>
                      <a:pt x="917" y="0"/>
                      <a:pt x="0" y="917"/>
                      <a:pt x="0" y="2060"/>
                    </a:cubicBezTo>
                    <a:cubicBezTo>
                      <a:pt x="0" y="3191"/>
                      <a:pt x="917" y="4108"/>
                      <a:pt x="2048" y="4108"/>
                    </a:cubicBezTo>
                    <a:cubicBezTo>
                      <a:pt x="3179" y="4108"/>
                      <a:pt x="4096" y="3191"/>
                      <a:pt x="4096" y="2060"/>
                    </a:cubicBez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1;p38"/>
              <p:cNvSpPr/>
              <p:nvPr/>
            </p:nvSpPr>
            <p:spPr>
              <a:xfrm rot="1206072" flipH="1">
                <a:off x="6586070" y="2545703"/>
                <a:ext cx="223059" cy="165766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2833" extrusionOk="0">
                    <a:moveTo>
                      <a:pt x="1693" y="1"/>
                    </a:moveTo>
                    <a:cubicBezTo>
                      <a:pt x="980" y="1"/>
                      <a:pt x="297" y="417"/>
                      <a:pt x="0" y="1130"/>
                    </a:cubicBezTo>
                    <a:cubicBezTo>
                      <a:pt x="334" y="594"/>
                      <a:pt x="917" y="272"/>
                      <a:pt x="1548" y="272"/>
                    </a:cubicBezTo>
                    <a:cubicBezTo>
                      <a:pt x="2870" y="272"/>
                      <a:pt x="3751" y="1618"/>
                      <a:pt x="3239" y="2832"/>
                    </a:cubicBezTo>
                    <a:cubicBezTo>
                      <a:pt x="3822" y="1927"/>
                      <a:pt x="3501" y="713"/>
                      <a:pt x="2548" y="213"/>
                    </a:cubicBezTo>
                    <a:cubicBezTo>
                      <a:pt x="2274" y="69"/>
                      <a:pt x="1981" y="1"/>
                      <a:pt x="16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2;p38"/>
              <p:cNvSpPr/>
              <p:nvPr/>
            </p:nvSpPr>
            <p:spPr>
              <a:xfrm rot="1206072" flipH="1">
                <a:off x="6973214" y="3106523"/>
                <a:ext cx="413385" cy="30584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5227" extrusionOk="0">
                    <a:moveTo>
                      <a:pt x="3129" y="1"/>
                    </a:moveTo>
                    <a:cubicBezTo>
                      <a:pt x="1822" y="1"/>
                      <a:pt x="567" y="751"/>
                      <a:pt x="1" y="2035"/>
                    </a:cubicBezTo>
                    <a:cubicBezTo>
                      <a:pt x="620" y="1047"/>
                      <a:pt x="1715" y="440"/>
                      <a:pt x="2894" y="440"/>
                    </a:cubicBezTo>
                    <a:cubicBezTo>
                      <a:pt x="5358" y="440"/>
                      <a:pt x="7013" y="2952"/>
                      <a:pt x="6037" y="5226"/>
                    </a:cubicBezTo>
                    <a:cubicBezTo>
                      <a:pt x="7085" y="3536"/>
                      <a:pt x="6478" y="1321"/>
                      <a:pt x="4715" y="392"/>
                    </a:cubicBezTo>
                    <a:cubicBezTo>
                      <a:pt x="4207" y="126"/>
                      <a:pt x="3664" y="1"/>
                      <a:pt x="3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3;p38"/>
              <p:cNvSpPr/>
              <p:nvPr/>
            </p:nvSpPr>
            <p:spPr>
              <a:xfrm rot="1206072" flipH="1">
                <a:off x="6957718" y="2915339"/>
                <a:ext cx="788554" cy="956562"/>
              </a:xfrm>
              <a:custGeom>
                <a:avLst/>
                <a:gdLst/>
                <a:ahLst/>
                <a:cxnLst/>
                <a:rect l="l" t="t" r="r" b="b"/>
                <a:pathLst>
                  <a:path w="13515" h="16348" extrusionOk="0">
                    <a:moveTo>
                      <a:pt x="10302" y="0"/>
                    </a:moveTo>
                    <a:cubicBezTo>
                      <a:pt x="7072" y="0"/>
                      <a:pt x="3971" y="1689"/>
                      <a:pt x="2263" y="4620"/>
                    </a:cubicBezTo>
                    <a:cubicBezTo>
                      <a:pt x="1" y="8489"/>
                      <a:pt x="834" y="13430"/>
                      <a:pt x="4240" y="16347"/>
                    </a:cubicBezTo>
                    <a:lnTo>
                      <a:pt x="4680" y="16205"/>
                    </a:lnTo>
                    <a:cubicBezTo>
                      <a:pt x="2597" y="14514"/>
                      <a:pt x="1394" y="11978"/>
                      <a:pt x="1394" y="9299"/>
                    </a:cubicBezTo>
                    <a:cubicBezTo>
                      <a:pt x="1394" y="4191"/>
                      <a:pt x="5577" y="389"/>
                      <a:pt x="10285" y="389"/>
                    </a:cubicBezTo>
                    <a:cubicBezTo>
                      <a:pt x="11349" y="389"/>
                      <a:pt x="12439" y="583"/>
                      <a:pt x="13515" y="1000"/>
                    </a:cubicBezTo>
                    <a:lnTo>
                      <a:pt x="13479" y="953"/>
                    </a:lnTo>
                    <a:lnTo>
                      <a:pt x="13443" y="548"/>
                    </a:lnTo>
                    <a:cubicBezTo>
                      <a:pt x="12411" y="178"/>
                      <a:pt x="11350" y="0"/>
                      <a:pt x="103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;p38"/>
              <p:cNvSpPr/>
              <p:nvPr/>
            </p:nvSpPr>
            <p:spPr>
              <a:xfrm rot="1206072" flipH="1">
                <a:off x="7385223" y="3929620"/>
                <a:ext cx="499563" cy="1109163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8956" extrusionOk="0">
                    <a:moveTo>
                      <a:pt x="8192" y="1"/>
                    </a:moveTo>
                    <a:lnTo>
                      <a:pt x="1" y="18801"/>
                    </a:lnTo>
                    <a:lnTo>
                      <a:pt x="358" y="18955"/>
                    </a:lnTo>
                    <a:lnTo>
                      <a:pt x="8561" y="167"/>
                    </a:lnTo>
                    <a:lnTo>
                      <a:pt x="81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5;p38"/>
              <p:cNvSpPr/>
              <p:nvPr/>
            </p:nvSpPr>
            <p:spPr>
              <a:xfrm rot="1206072" flipH="1">
                <a:off x="6988132" y="1991834"/>
                <a:ext cx="476575" cy="523921"/>
              </a:xfrm>
              <a:custGeom>
                <a:avLst/>
                <a:gdLst/>
                <a:ahLst/>
                <a:cxnLst/>
                <a:rect l="l" t="t" r="r" b="b"/>
                <a:pathLst>
                  <a:path w="8168" h="8954" extrusionOk="0">
                    <a:moveTo>
                      <a:pt x="7870" y="0"/>
                    </a:moveTo>
                    <a:lnTo>
                      <a:pt x="0" y="8692"/>
                    </a:lnTo>
                    <a:lnTo>
                      <a:pt x="298" y="8954"/>
                    </a:lnTo>
                    <a:lnTo>
                      <a:pt x="8168" y="262"/>
                    </a:ln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6;p38"/>
              <p:cNvSpPr/>
              <p:nvPr/>
            </p:nvSpPr>
            <p:spPr>
              <a:xfrm rot="1206072" flipH="1">
                <a:off x="6653442" y="1534550"/>
                <a:ext cx="496763" cy="311462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5323" extrusionOk="0">
                    <a:moveTo>
                      <a:pt x="8311" y="0"/>
                    </a:moveTo>
                    <a:lnTo>
                      <a:pt x="0" y="4977"/>
                    </a:lnTo>
                    <a:lnTo>
                      <a:pt x="203" y="5322"/>
                    </a:lnTo>
                    <a:lnTo>
                      <a:pt x="8513" y="346"/>
                    </a:lnTo>
                    <a:lnTo>
                      <a:pt x="83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7;p38"/>
              <p:cNvSpPr/>
              <p:nvPr/>
            </p:nvSpPr>
            <p:spPr>
              <a:xfrm rot="1206072" flipH="1">
                <a:off x="6303560" y="1226604"/>
                <a:ext cx="447460" cy="166527"/>
              </a:xfrm>
              <a:custGeom>
                <a:avLst/>
                <a:gdLst/>
                <a:ahLst/>
                <a:cxnLst/>
                <a:rect l="l" t="t" r="r" b="b"/>
                <a:pathLst>
                  <a:path w="7669" h="2846" extrusionOk="0">
                    <a:moveTo>
                      <a:pt x="7668" y="0"/>
                    </a:moveTo>
                    <a:lnTo>
                      <a:pt x="1" y="2489"/>
                    </a:lnTo>
                    <a:lnTo>
                      <a:pt x="179" y="2846"/>
                    </a:lnTo>
                    <a:lnTo>
                      <a:pt x="7537" y="453"/>
                    </a:lnTo>
                    <a:cubicBezTo>
                      <a:pt x="7585" y="310"/>
                      <a:pt x="7633" y="155"/>
                      <a:pt x="76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8;p38"/>
              <p:cNvSpPr/>
              <p:nvPr/>
            </p:nvSpPr>
            <p:spPr>
              <a:xfrm rot="1206072" flipH="1">
                <a:off x="7195324" y="3925076"/>
                <a:ext cx="494662" cy="1241518"/>
              </a:xfrm>
              <a:custGeom>
                <a:avLst/>
                <a:gdLst/>
                <a:ahLst/>
                <a:cxnLst/>
                <a:rect l="l" t="t" r="r" b="b"/>
                <a:pathLst>
                  <a:path w="8478" h="21218" extrusionOk="0">
                    <a:moveTo>
                      <a:pt x="6727" y="1"/>
                    </a:moveTo>
                    <a:lnTo>
                      <a:pt x="0" y="19837"/>
                    </a:lnTo>
                    <a:lnTo>
                      <a:pt x="3762" y="21218"/>
                    </a:lnTo>
                    <a:lnTo>
                      <a:pt x="8477" y="1394"/>
                    </a:lnTo>
                    <a:lnTo>
                      <a:pt x="67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9;p38"/>
              <p:cNvSpPr/>
              <p:nvPr/>
            </p:nvSpPr>
            <p:spPr>
              <a:xfrm rot="1206072" flipH="1">
                <a:off x="6005634" y="2559661"/>
                <a:ext cx="425930" cy="447328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7645" extrusionOk="0">
                    <a:moveTo>
                      <a:pt x="6632" y="1"/>
                    </a:moveTo>
                    <a:lnTo>
                      <a:pt x="1" y="7644"/>
                    </a:lnTo>
                    <a:cubicBezTo>
                      <a:pt x="1786" y="6632"/>
                      <a:pt x="7299" y="1441"/>
                      <a:pt x="7299" y="1441"/>
                    </a:cubicBezTo>
                    <a:lnTo>
                      <a:pt x="6632" y="1"/>
                    </a:ln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20;p38"/>
              <p:cNvSpPr/>
              <p:nvPr/>
            </p:nvSpPr>
            <p:spPr>
              <a:xfrm rot="1206072" flipH="1">
                <a:off x="6190257" y="2584932"/>
                <a:ext cx="390455" cy="234752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4012" extrusionOk="0">
                    <a:moveTo>
                      <a:pt x="6692" y="0"/>
                    </a:moveTo>
                    <a:lnTo>
                      <a:pt x="1" y="3048"/>
                    </a:lnTo>
                    <a:cubicBezTo>
                      <a:pt x="184" y="3617"/>
                      <a:pt x="496" y="4012"/>
                      <a:pt x="852" y="4012"/>
                    </a:cubicBezTo>
                    <a:cubicBezTo>
                      <a:pt x="980" y="4012"/>
                      <a:pt x="1115" y="3960"/>
                      <a:pt x="1251" y="3846"/>
                    </a:cubicBezTo>
                    <a:cubicBezTo>
                      <a:pt x="2072" y="3144"/>
                      <a:pt x="5727" y="560"/>
                      <a:pt x="6692" y="0"/>
                    </a:cubicBezTo>
                    <a:close/>
                  </a:path>
                </a:pathLst>
              </a:custGeom>
              <a:solidFill>
                <a:srgbClr val="1E0253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21;p38"/>
              <p:cNvSpPr/>
              <p:nvPr/>
            </p:nvSpPr>
            <p:spPr>
              <a:xfrm rot="1206072" flipH="1">
                <a:off x="6246169" y="2157712"/>
                <a:ext cx="125095" cy="27939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4775" extrusionOk="0">
                    <a:moveTo>
                      <a:pt x="0" y="0"/>
                    </a:moveTo>
                    <a:lnTo>
                      <a:pt x="965" y="1024"/>
                    </a:lnTo>
                    <a:lnTo>
                      <a:pt x="1619" y="3334"/>
                    </a:lnTo>
                    <a:lnTo>
                      <a:pt x="1024" y="4774"/>
                    </a:lnTo>
                    <a:lnTo>
                      <a:pt x="1024" y="4774"/>
                    </a:lnTo>
                    <a:lnTo>
                      <a:pt x="2143" y="3762"/>
                    </a:lnTo>
                    <a:lnTo>
                      <a:pt x="1429" y="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22;p38"/>
              <p:cNvSpPr/>
              <p:nvPr/>
            </p:nvSpPr>
            <p:spPr>
              <a:xfrm rot="1206072" flipH="1">
                <a:off x="6625359" y="1563158"/>
                <a:ext cx="454403" cy="331649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5668" extrusionOk="0">
                    <a:moveTo>
                      <a:pt x="7788" y="1"/>
                    </a:moveTo>
                    <a:lnTo>
                      <a:pt x="1" y="5442"/>
                    </a:lnTo>
                    <a:lnTo>
                      <a:pt x="1394" y="5668"/>
                    </a:lnTo>
                    <a:lnTo>
                      <a:pt x="7621" y="1465"/>
                    </a:lnTo>
                    <a:lnTo>
                      <a:pt x="77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23;p38"/>
              <p:cNvSpPr/>
              <p:nvPr/>
            </p:nvSpPr>
            <p:spPr>
              <a:xfrm rot="1206072" flipH="1">
                <a:off x="6931959" y="2034196"/>
                <a:ext cx="427272" cy="523219"/>
              </a:xfrm>
              <a:custGeom>
                <a:avLst/>
                <a:gdLst/>
                <a:ahLst/>
                <a:cxnLst/>
                <a:rect l="l" t="t" r="r" b="b"/>
                <a:pathLst>
                  <a:path w="7323" h="8942" extrusionOk="0">
                    <a:moveTo>
                      <a:pt x="7323" y="0"/>
                    </a:moveTo>
                    <a:lnTo>
                      <a:pt x="1" y="8942"/>
                    </a:lnTo>
                    <a:lnTo>
                      <a:pt x="763" y="8942"/>
                    </a:lnTo>
                    <a:lnTo>
                      <a:pt x="7323" y="1584"/>
                    </a:lnTo>
                    <a:lnTo>
                      <a:pt x="7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24;p38"/>
              <p:cNvSpPr/>
              <p:nvPr/>
            </p:nvSpPr>
            <p:spPr>
              <a:xfrm rot="1206072" flipH="1">
                <a:off x="6301079" y="1278258"/>
                <a:ext cx="403000" cy="186070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3180" extrusionOk="0">
                    <a:moveTo>
                      <a:pt x="6906" y="1"/>
                    </a:moveTo>
                    <a:cubicBezTo>
                      <a:pt x="6037" y="418"/>
                      <a:pt x="5144" y="799"/>
                      <a:pt x="4239" y="1120"/>
                    </a:cubicBezTo>
                    <a:cubicBezTo>
                      <a:pt x="2727" y="1668"/>
                      <a:pt x="1" y="2382"/>
                      <a:pt x="1" y="2382"/>
                    </a:cubicBezTo>
                    <a:lnTo>
                      <a:pt x="1001" y="3180"/>
                    </a:lnTo>
                    <a:lnTo>
                      <a:pt x="4596" y="1977"/>
                    </a:lnTo>
                    <a:cubicBezTo>
                      <a:pt x="5596" y="1644"/>
                      <a:pt x="6430" y="929"/>
                      <a:pt x="69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25;p38"/>
              <p:cNvSpPr/>
              <p:nvPr/>
            </p:nvSpPr>
            <p:spPr>
              <a:xfrm rot="1206072" flipH="1">
                <a:off x="6022536" y="2599449"/>
                <a:ext cx="252232" cy="244582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180" extrusionOk="0">
                    <a:moveTo>
                      <a:pt x="4191" y="1"/>
                    </a:moveTo>
                    <a:lnTo>
                      <a:pt x="0" y="4180"/>
                    </a:lnTo>
                    <a:cubicBezTo>
                      <a:pt x="2084" y="2394"/>
                      <a:pt x="4322" y="286"/>
                      <a:pt x="4322" y="286"/>
                    </a:cubicBezTo>
                    <a:lnTo>
                      <a:pt x="41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6;p38"/>
              <p:cNvSpPr/>
              <p:nvPr/>
            </p:nvSpPr>
            <p:spPr>
              <a:xfrm rot="1206072" flipH="1">
                <a:off x="6046074" y="2439827"/>
                <a:ext cx="27890" cy="9619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644" extrusionOk="0">
                    <a:moveTo>
                      <a:pt x="156" y="0"/>
                    </a:moveTo>
                    <a:lnTo>
                      <a:pt x="1" y="95"/>
                    </a:lnTo>
                    <a:cubicBezTo>
                      <a:pt x="334" y="536"/>
                      <a:pt x="418" y="1131"/>
                      <a:pt x="203" y="1643"/>
                    </a:cubicBezTo>
                    <a:cubicBezTo>
                      <a:pt x="382" y="1417"/>
                      <a:pt x="477" y="1143"/>
                      <a:pt x="477" y="857"/>
                    </a:cubicBezTo>
                    <a:cubicBezTo>
                      <a:pt x="477" y="536"/>
                      <a:pt x="358" y="238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7;p38"/>
              <p:cNvSpPr/>
              <p:nvPr/>
            </p:nvSpPr>
            <p:spPr>
              <a:xfrm rot="1206072" flipH="1">
                <a:off x="6355181" y="1145110"/>
                <a:ext cx="429372" cy="72321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236" extrusionOk="0">
                    <a:moveTo>
                      <a:pt x="6509" y="1"/>
                    </a:moveTo>
                    <a:cubicBezTo>
                      <a:pt x="6443" y="1"/>
                      <a:pt x="6376" y="8"/>
                      <a:pt x="6310" y="21"/>
                    </a:cubicBezTo>
                    <a:lnTo>
                      <a:pt x="0" y="1236"/>
                    </a:lnTo>
                    <a:lnTo>
                      <a:pt x="0" y="1236"/>
                    </a:lnTo>
                    <a:lnTo>
                      <a:pt x="7358" y="474"/>
                    </a:lnTo>
                    <a:cubicBezTo>
                      <a:pt x="7169" y="175"/>
                      <a:pt x="6846" y="1"/>
                      <a:pt x="6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8;p38"/>
              <p:cNvSpPr/>
              <p:nvPr/>
            </p:nvSpPr>
            <p:spPr>
              <a:xfrm rot="1206072" flipH="1">
                <a:off x="6755214" y="1449515"/>
                <a:ext cx="514092" cy="308653"/>
              </a:xfrm>
              <a:custGeom>
                <a:avLst/>
                <a:gdLst/>
                <a:ahLst/>
                <a:cxnLst/>
                <a:rect l="l" t="t" r="r" b="b"/>
                <a:pathLst>
                  <a:path w="8811" h="5275" extrusionOk="0">
                    <a:moveTo>
                      <a:pt x="7620" y="0"/>
                    </a:moveTo>
                    <a:lnTo>
                      <a:pt x="358" y="3917"/>
                    </a:lnTo>
                    <a:lnTo>
                      <a:pt x="0" y="5275"/>
                    </a:lnTo>
                    <a:lnTo>
                      <a:pt x="572" y="4215"/>
                    </a:lnTo>
                    <a:lnTo>
                      <a:pt x="7382" y="655"/>
                    </a:lnTo>
                    <a:lnTo>
                      <a:pt x="8811" y="334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9;p38"/>
              <p:cNvSpPr/>
              <p:nvPr/>
            </p:nvSpPr>
            <p:spPr>
              <a:xfrm rot="1206072" flipH="1">
                <a:off x="7115479" y="1930908"/>
                <a:ext cx="506448" cy="517017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8836" extrusionOk="0">
                    <a:moveTo>
                      <a:pt x="8680" y="1"/>
                    </a:moveTo>
                    <a:lnTo>
                      <a:pt x="7180" y="132"/>
                    </a:lnTo>
                    <a:lnTo>
                      <a:pt x="0" y="6144"/>
                    </a:lnTo>
                    <a:lnTo>
                      <a:pt x="429" y="8835"/>
                    </a:lnTo>
                    <a:lnTo>
                      <a:pt x="703" y="6406"/>
                    </a:lnTo>
                    <a:lnTo>
                      <a:pt x="7275" y="715"/>
                    </a:lnTo>
                    <a:lnTo>
                      <a:pt x="86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30;p38"/>
              <p:cNvSpPr/>
              <p:nvPr/>
            </p:nvSpPr>
            <p:spPr>
              <a:xfrm rot="1206072" flipH="1">
                <a:off x="7453508" y="2574941"/>
                <a:ext cx="430072" cy="363772"/>
              </a:xfrm>
              <a:custGeom>
                <a:avLst/>
                <a:gdLst/>
                <a:ahLst/>
                <a:cxnLst/>
                <a:rect l="l" t="t" r="r" b="b"/>
                <a:pathLst>
                  <a:path w="7371" h="6217" extrusionOk="0">
                    <a:moveTo>
                      <a:pt x="4856" y="0"/>
                    </a:moveTo>
                    <a:cubicBezTo>
                      <a:pt x="4725" y="0"/>
                      <a:pt x="4609" y="15"/>
                      <a:pt x="4513" y="49"/>
                    </a:cubicBezTo>
                    <a:cubicBezTo>
                      <a:pt x="3620" y="359"/>
                      <a:pt x="2584" y="752"/>
                      <a:pt x="2346" y="1014"/>
                    </a:cubicBezTo>
                    <a:cubicBezTo>
                      <a:pt x="1893" y="1514"/>
                      <a:pt x="1798" y="2907"/>
                      <a:pt x="1024" y="3907"/>
                    </a:cubicBezTo>
                    <a:cubicBezTo>
                      <a:pt x="881" y="4085"/>
                      <a:pt x="512" y="4538"/>
                      <a:pt x="0" y="5157"/>
                    </a:cubicBezTo>
                    <a:lnTo>
                      <a:pt x="322" y="6217"/>
                    </a:lnTo>
                    <a:lnTo>
                      <a:pt x="822" y="5097"/>
                    </a:lnTo>
                    <a:cubicBezTo>
                      <a:pt x="822" y="5097"/>
                      <a:pt x="2405" y="3692"/>
                      <a:pt x="2572" y="2776"/>
                    </a:cubicBezTo>
                    <a:cubicBezTo>
                      <a:pt x="2739" y="1871"/>
                      <a:pt x="3001" y="1597"/>
                      <a:pt x="4060" y="906"/>
                    </a:cubicBezTo>
                    <a:cubicBezTo>
                      <a:pt x="4480" y="628"/>
                      <a:pt x="5086" y="544"/>
                      <a:pt x="5666" y="544"/>
                    </a:cubicBezTo>
                    <a:cubicBezTo>
                      <a:pt x="6549" y="544"/>
                      <a:pt x="7370" y="740"/>
                      <a:pt x="7370" y="740"/>
                    </a:cubicBezTo>
                    <a:cubicBezTo>
                      <a:pt x="7370" y="740"/>
                      <a:pt x="5773" y="0"/>
                      <a:pt x="48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1;p38"/>
              <p:cNvSpPr/>
              <p:nvPr/>
            </p:nvSpPr>
            <p:spPr>
              <a:xfrm rot="1206072" flipH="1">
                <a:off x="7735388" y="2969679"/>
                <a:ext cx="341152" cy="407598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6966" extrusionOk="0">
                    <a:moveTo>
                      <a:pt x="5704" y="1"/>
                    </a:moveTo>
                    <a:lnTo>
                      <a:pt x="5382" y="406"/>
                    </a:lnTo>
                    <a:cubicBezTo>
                      <a:pt x="5847" y="3537"/>
                      <a:pt x="3501" y="6394"/>
                      <a:pt x="334" y="6549"/>
                    </a:cubicBezTo>
                    <a:lnTo>
                      <a:pt x="1" y="6966"/>
                    </a:lnTo>
                    <a:lnTo>
                      <a:pt x="48" y="6966"/>
                    </a:lnTo>
                    <a:cubicBezTo>
                      <a:pt x="3239" y="6966"/>
                      <a:pt x="5823" y="4382"/>
                      <a:pt x="5835" y="1191"/>
                    </a:cubicBezTo>
                    <a:cubicBezTo>
                      <a:pt x="5835" y="787"/>
                      <a:pt x="5787" y="394"/>
                      <a:pt x="5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2;p38"/>
              <p:cNvSpPr/>
              <p:nvPr/>
            </p:nvSpPr>
            <p:spPr>
              <a:xfrm rot="1206072" flipH="1">
                <a:off x="7297438" y="3934700"/>
                <a:ext cx="136239" cy="600572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64" extrusionOk="0">
                    <a:moveTo>
                      <a:pt x="1751" y="1"/>
                    </a:moveTo>
                    <a:lnTo>
                      <a:pt x="1" y="10264"/>
                    </a:lnTo>
                    <a:lnTo>
                      <a:pt x="1" y="10264"/>
                    </a:lnTo>
                    <a:lnTo>
                      <a:pt x="2334" y="453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3;p38"/>
              <p:cNvSpPr/>
              <p:nvPr/>
            </p:nvSpPr>
            <p:spPr>
              <a:xfrm rot="1206072" flipH="1">
                <a:off x="7342525" y="3888369"/>
                <a:ext cx="81335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35" extrusionOk="0">
                    <a:moveTo>
                      <a:pt x="560" y="1"/>
                    </a:moveTo>
                    <a:lnTo>
                      <a:pt x="0" y="358"/>
                    </a:lnTo>
                    <a:lnTo>
                      <a:pt x="560" y="834"/>
                    </a:lnTo>
                    <a:lnTo>
                      <a:pt x="1393" y="561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4;p38"/>
              <p:cNvSpPr/>
              <p:nvPr/>
            </p:nvSpPr>
            <p:spPr>
              <a:xfrm rot="1206072" flipH="1">
                <a:off x="7593394" y="2405641"/>
                <a:ext cx="180699" cy="14007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2394" extrusionOk="0">
                    <a:moveTo>
                      <a:pt x="2917" y="1"/>
                    </a:moveTo>
                    <a:cubicBezTo>
                      <a:pt x="1501" y="1"/>
                      <a:pt x="274" y="1001"/>
                      <a:pt x="0" y="2394"/>
                    </a:cubicBezTo>
                    <a:cubicBezTo>
                      <a:pt x="524" y="1251"/>
                      <a:pt x="1667" y="513"/>
                      <a:pt x="2917" y="513"/>
                    </a:cubicBezTo>
                    <a:lnTo>
                      <a:pt x="2977" y="501"/>
                    </a:lnTo>
                    <a:lnTo>
                      <a:pt x="3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5;p38"/>
              <p:cNvSpPr/>
              <p:nvPr/>
            </p:nvSpPr>
            <p:spPr>
              <a:xfrm rot="1206072" flipH="1">
                <a:off x="7921971" y="3445679"/>
                <a:ext cx="134781" cy="25921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0" extrusionOk="0">
                    <a:moveTo>
                      <a:pt x="1726" y="1"/>
                    </a:moveTo>
                    <a:lnTo>
                      <a:pt x="0" y="2096"/>
                    </a:lnTo>
                    <a:lnTo>
                      <a:pt x="250" y="4430"/>
                    </a:lnTo>
                    <a:lnTo>
                      <a:pt x="524" y="2346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6;p38"/>
              <p:cNvSpPr/>
              <p:nvPr/>
            </p:nvSpPr>
            <p:spPr>
              <a:xfrm rot="1206072" flipH="1">
                <a:off x="7779260" y="3816526"/>
                <a:ext cx="859386" cy="1210214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20683" extrusionOk="0">
                    <a:moveTo>
                      <a:pt x="13656" y="1"/>
                    </a:moveTo>
                    <a:lnTo>
                      <a:pt x="0" y="20682"/>
                    </a:lnTo>
                    <a:lnTo>
                      <a:pt x="14728" y="858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7;p38"/>
              <p:cNvSpPr/>
              <p:nvPr/>
            </p:nvSpPr>
            <p:spPr>
              <a:xfrm rot="1206072" flipH="1">
                <a:off x="6391198" y="2292430"/>
                <a:ext cx="439116" cy="19490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3331" extrusionOk="0">
                    <a:moveTo>
                      <a:pt x="6439" y="1"/>
                    </a:moveTo>
                    <a:cubicBezTo>
                      <a:pt x="4293" y="1"/>
                      <a:pt x="1" y="2449"/>
                      <a:pt x="1" y="2449"/>
                    </a:cubicBezTo>
                    <a:lnTo>
                      <a:pt x="1" y="3330"/>
                    </a:lnTo>
                    <a:cubicBezTo>
                      <a:pt x="96" y="3080"/>
                      <a:pt x="203" y="2842"/>
                      <a:pt x="322" y="2604"/>
                    </a:cubicBezTo>
                    <a:cubicBezTo>
                      <a:pt x="406" y="2497"/>
                      <a:pt x="2727" y="1616"/>
                      <a:pt x="4513" y="818"/>
                    </a:cubicBezTo>
                    <a:cubicBezTo>
                      <a:pt x="5427" y="410"/>
                      <a:pt x="6194" y="311"/>
                      <a:pt x="6725" y="311"/>
                    </a:cubicBezTo>
                    <a:cubicBezTo>
                      <a:pt x="7233" y="311"/>
                      <a:pt x="7526" y="401"/>
                      <a:pt x="7526" y="401"/>
                    </a:cubicBezTo>
                    <a:cubicBezTo>
                      <a:pt x="7442" y="330"/>
                      <a:pt x="7359" y="259"/>
                      <a:pt x="7264" y="199"/>
                    </a:cubicBezTo>
                    <a:cubicBezTo>
                      <a:pt x="7058" y="61"/>
                      <a:pt x="6774" y="1"/>
                      <a:pt x="64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8;p38"/>
              <p:cNvSpPr/>
              <p:nvPr/>
            </p:nvSpPr>
            <p:spPr>
              <a:xfrm rot="1206072" flipH="1">
                <a:off x="6729067" y="2677921"/>
                <a:ext cx="709319" cy="346277"/>
              </a:xfrm>
              <a:custGeom>
                <a:avLst/>
                <a:gdLst/>
                <a:ahLst/>
                <a:cxnLst/>
                <a:rect l="l" t="t" r="r" b="b"/>
                <a:pathLst>
                  <a:path w="12157" h="5918" extrusionOk="0">
                    <a:moveTo>
                      <a:pt x="11288" y="0"/>
                    </a:moveTo>
                    <a:lnTo>
                      <a:pt x="0" y="5918"/>
                    </a:lnTo>
                    <a:cubicBezTo>
                      <a:pt x="3" y="5918"/>
                      <a:pt x="5" y="5918"/>
                      <a:pt x="7" y="5918"/>
                    </a:cubicBezTo>
                    <a:cubicBezTo>
                      <a:pt x="1031" y="5918"/>
                      <a:pt x="11228" y="262"/>
                      <a:pt x="11228" y="262"/>
                    </a:cubicBezTo>
                    <a:lnTo>
                      <a:pt x="12157" y="250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9;p38"/>
              <p:cNvSpPr/>
              <p:nvPr/>
            </p:nvSpPr>
            <p:spPr>
              <a:xfrm rot="1206072" flipH="1">
                <a:off x="6623549" y="1608610"/>
                <a:ext cx="384212" cy="274541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4692" extrusionOk="0">
                    <a:moveTo>
                      <a:pt x="6584" y="1"/>
                    </a:moveTo>
                    <a:lnTo>
                      <a:pt x="6525" y="13"/>
                    </a:lnTo>
                    <a:lnTo>
                      <a:pt x="0" y="4644"/>
                    </a:lnTo>
                    <a:lnTo>
                      <a:pt x="298" y="4692"/>
                    </a:lnTo>
                    <a:lnTo>
                      <a:pt x="6525" y="489"/>
                    </a:lnTo>
                    <a:lnTo>
                      <a:pt x="65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40;p38"/>
              <p:cNvSpPr/>
              <p:nvPr/>
            </p:nvSpPr>
            <p:spPr>
              <a:xfrm rot="1206072" flipH="1">
                <a:off x="6923273" y="2083221"/>
                <a:ext cx="402241" cy="468217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8002" extrusionOk="0">
                    <a:moveTo>
                      <a:pt x="6894" y="1"/>
                    </a:moveTo>
                    <a:lnTo>
                      <a:pt x="0" y="8002"/>
                    </a:lnTo>
                    <a:lnTo>
                      <a:pt x="334" y="8002"/>
                    </a:lnTo>
                    <a:lnTo>
                      <a:pt x="6894" y="644"/>
                    </a:lnTo>
                    <a:lnTo>
                      <a:pt x="6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41;p38"/>
              <p:cNvSpPr/>
              <p:nvPr/>
            </p:nvSpPr>
            <p:spPr>
              <a:xfrm rot="1206072" flipH="1">
                <a:off x="6320182" y="1311717"/>
                <a:ext cx="331408" cy="147744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2525" extrusionOk="0">
                    <a:moveTo>
                      <a:pt x="5680" y="1"/>
                    </a:moveTo>
                    <a:lnTo>
                      <a:pt x="5680" y="1"/>
                    </a:lnTo>
                    <a:cubicBezTo>
                      <a:pt x="5060" y="382"/>
                      <a:pt x="4417" y="727"/>
                      <a:pt x="3751" y="1036"/>
                    </a:cubicBezTo>
                    <a:cubicBezTo>
                      <a:pt x="2989" y="1382"/>
                      <a:pt x="1238" y="1965"/>
                      <a:pt x="0" y="2358"/>
                    </a:cubicBezTo>
                    <a:lnTo>
                      <a:pt x="215" y="2525"/>
                    </a:lnTo>
                    <a:lnTo>
                      <a:pt x="3810" y="1322"/>
                    </a:lnTo>
                    <a:cubicBezTo>
                      <a:pt x="4548" y="1072"/>
                      <a:pt x="5203" y="608"/>
                      <a:pt x="5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42;p38"/>
              <p:cNvSpPr/>
              <p:nvPr/>
            </p:nvSpPr>
            <p:spPr>
              <a:xfrm rot="1206072" flipH="1">
                <a:off x="7205644" y="1773417"/>
                <a:ext cx="114709" cy="7951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359" extrusionOk="0">
                    <a:moveTo>
                      <a:pt x="1453" y="1"/>
                    </a:moveTo>
                    <a:cubicBezTo>
                      <a:pt x="691" y="1"/>
                      <a:pt x="49" y="596"/>
                      <a:pt x="1" y="1358"/>
                    </a:cubicBezTo>
                    <a:cubicBezTo>
                      <a:pt x="180" y="727"/>
                      <a:pt x="751" y="287"/>
                      <a:pt x="1406" y="287"/>
                    </a:cubicBezTo>
                    <a:cubicBezTo>
                      <a:pt x="1561" y="287"/>
                      <a:pt x="1715" y="311"/>
                      <a:pt x="1870" y="370"/>
                    </a:cubicBezTo>
                    <a:lnTo>
                      <a:pt x="1965" y="96"/>
                    </a:lnTo>
                    <a:cubicBezTo>
                      <a:pt x="1799" y="25"/>
                      <a:pt x="1632" y="1"/>
                      <a:pt x="1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43;p38"/>
              <p:cNvSpPr/>
              <p:nvPr/>
            </p:nvSpPr>
            <p:spPr>
              <a:xfrm rot="1206072" flipH="1">
                <a:off x="6768592" y="1300218"/>
                <a:ext cx="114709" cy="3440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588" extrusionOk="0">
                    <a:moveTo>
                      <a:pt x="1168" y="0"/>
                    </a:moveTo>
                    <a:cubicBezTo>
                      <a:pt x="724" y="0"/>
                      <a:pt x="287" y="205"/>
                      <a:pt x="1" y="588"/>
                    </a:cubicBezTo>
                    <a:cubicBezTo>
                      <a:pt x="268" y="385"/>
                      <a:pt x="586" y="283"/>
                      <a:pt x="905" y="283"/>
                    </a:cubicBezTo>
                    <a:cubicBezTo>
                      <a:pt x="1167" y="283"/>
                      <a:pt x="1431" y="353"/>
                      <a:pt x="1667" y="493"/>
                    </a:cubicBezTo>
                    <a:cubicBezTo>
                      <a:pt x="1763" y="421"/>
                      <a:pt x="1870" y="326"/>
                      <a:pt x="1965" y="242"/>
                    </a:cubicBezTo>
                    <a:cubicBezTo>
                      <a:pt x="1719" y="79"/>
                      <a:pt x="1442" y="0"/>
                      <a:pt x="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44;p38"/>
              <p:cNvSpPr/>
              <p:nvPr/>
            </p:nvSpPr>
            <p:spPr>
              <a:xfrm rot="1206072" flipH="1">
                <a:off x="6300788" y="2390495"/>
                <a:ext cx="326566" cy="30730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252" extrusionOk="0">
                    <a:moveTo>
                      <a:pt x="5597" y="1"/>
                    </a:moveTo>
                    <a:lnTo>
                      <a:pt x="5597" y="1"/>
                    </a:lnTo>
                    <a:cubicBezTo>
                      <a:pt x="5597" y="1"/>
                      <a:pt x="4680" y="1501"/>
                      <a:pt x="3585" y="2394"/>
                    </a:cubicBezTo>
                    <a:cubicBezTo>
                      <a:pt x="2489" y="3287"/>
                      <a:pt x="1" y="5073"/>
                      <a:pt x="1" y="5073"/>
                    </a:cubicBezTo>
                    <a:lnTo>
                      <a:pt x="299" y="5252"/>
                    </a:lnTo>
                    <a:cubicBezTo>
                      <a:pt x="299" y="5252"/>
                      <a:pt x="3656" y="2787"/>
                      <a:pt x="4585" y="1799"/>
                    </a:cubicBezTo>
                    <a:cubicBezTo>
                      <a:pt x="5061" y="1287"/>
                      <a:pt x="5406" y="668"/>
                      <a:pt x="5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45;p38"/>
              <p:cNvSpPr/>
              <p:nvPr/>
            </p:nvSpPr>
            <p:spPr>
              <a:xfrm rot="1206072" flipH="1">
                <a:off x="6191654" y="2529673"/>
                <a:ext cx="283389" cy="21813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3728" extrusionOk="0">
                    <a:moveTo>
                      <a:pt x="4775" y="1"/>
                    </a:moveTo>
                    <a:cubicBezTo>
                      <a:pt x="4775" y="1"/>
                      <a:pt x="608" y="2942"/>
                      <a:pt x="1" y="3727"/>
                    </a:cubicBezTo>
                    <a:cubicBezTo>
                      <a:pt x="1609" y="2518"/>
                      <a:pt x="4560" y="476"/>
                      <a:pt x="4779" y="476"/>
                    </a:cubicBezTo>
                    <a:cubicBezTo>
                      <a:pt x="4782" y="476"/>
                      <a:pt x="4785" y="476"/>
                      <a:pt x="4787" y="477"/>
                    </a:cubicBezTo>
                    <a:cubicBezTo>
                      <a:pt x="4790" y="478"/>
                      <a:pt x="4793" y="479"/>
                      <a:pt x="4796" y="479"/>
                    </a:cubicBezTo>
                    <a:cubicBezTo>
                      <a:pt x="4856" y="479"/>
                      <a:pt x="4832" y="251"/>
                      <a:pt x="47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446;p38"/>
            <p:cNvSpPr/>
            <p:nvPr/>
          </p:nvSpPr>
          <p:spPr>
            <a:xfrm>
              <a:off x="2261875" y="4162400"/>
              <a:ext cx="228603" cy="228603"/>
            </a:xfrm>
            <a:custGeom>
              <a:avLst/>
              <a:gdLst/>
              <a:ahLst/>
              <a:cxnLst/>
              <a:rect l="l" t="t" r="r" b="b"/>
              <a:pathLst>
                <a:path w="14883" h="14883" extrusionOk="0">
                  <a:moveTo>
                    <a:pt x="2822" y="0"/>
                  </a:moveTo>
                  <a:lnTo>
                    <a:pt x="0" y="2822"/>
                  </a:lnTo>
                  <a:lnTo>
                    <a:pt x="4632" y="7441"/>
                  </a:lnTo>
                  <a:lnTo>
                    <a:pt x="0" y="12061"/>
                  </a:lnTo>
                  <a:lnTo>
                    <a:pt x="2822" y="14883"/>
                  </a:lnTo>
                  <a:lnTo>
                    <a:pt x="7442" y="10263"/>
                  </a:lnTo>
                  <a:lnTo>
                    <a:pt x="12073" y="14883"/>
                  </a:lnTo>
                  <a:lnTo>
                    <a:pt x="14883" y="12061"/>
                  </a:lnTo>
                  <a:lnTo>
                    <a:pt x="10263" y="7441"/>
                  </a:lnTo>
                  <a:lnTo>
                    <a:pt x="14883" y="2822"/>
                  </a:lnTo>
                  <a:lnTo>
                    <a:pt x="12073" y="0"/>
                  </a:lnTo>
                  <a:lnTo>
                    <a:pt x="7442" y="4620"/>
                  </a:lnTo>
                  <a:lnTo>
                    <a:pt x="28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447;p38"/>
            <p:cNvGrpSpPr/>
            <p:nvPr/>
          </p:nvGrpSpPr>
          <p:grpSpPr>
            <a:xfrm>
              <a:off x="1115575" y="1545325"/>
              <a:ext cx="228599" cy="388630"/>
              <a:chOff x="5024425" y="633350"/>
              <a:chExt cx="228599" cy="388630"/>
            </a:xfrm>
          </p:grpSpPr>
          <p:sp>
            <p:nvSpPr>
              <p:cNvPr id="16" name="Google Shape;448;p38"/>
              <p:cNvSpPr/>
              <p:nvPr/>
            </p:nvSpPr>
            <p:spPr>
              <a:xfrm>
                <a:off x="5024425" y="827643"/>
                <a:ext cx="228599" cy="194337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478" extrusionOk="0">
                    <a:moveTo>
                      <a:pt x="4894" y="1"/>
                    </a:moveTo>
                    <a:lnTo>
                      <a:pt x="1" y="8478"/>
                    </a:lnTo>
                    <a:lnTo>
                      <a:pt x="9787" y="8478"/>
                    </a:lnTo>
                    <a:lnTo>
                      <a:pt x="4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9;p38"/>
              <p:cNvSpPr/>
              <p:nvPr/>
            </p:nvSpPr>
            <p:spPr>
              <a:xfrm>
                <a:off x="5024425" y="633350"/>
                <a:ext cx="228599" cy="194337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8478" extrusionOk="0">
                    <a:moveTo>
                      <a:pt x="4894" y="0"/>
                    </a:moveTo>
                    <a:lnTo>
                      <a:pt x="1" y="8478"/>
                    </a:lnTo>
                    <a:lnTo>
                      <a:pt x="9787" y="8478"/>
                    </a:lnTo>
                    <a:lnTo>
                      <a:pt x="48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450;p38"/>
            <p:cNvSpPr/>
            <p:nvPr/>
          </p:nvSpPr>
          <p:spPr>
            <a:xfrm>
              <a:off x="713223" y="1671088"/>
              <a:ext cx="137100" cy="13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51;p38"/>
            <p:cNvGrpSpPr/>
            <p:nvPr/>
          </p:nvGrpSpPr>
          <p:grpSpPr>
            <a:xfrm>
              <a:off x="713215" y="539484"/>
              <a:ext cx="706196" cy="724200"/>
              <a:chOff x="7786800" y="3686209"/>
              <a:chExt cx="706196" cy="724200"/>
            </a:xfrm>
          </p:grpSpPr>
          <p:sp>
            <p:nvSpPr>
              <p:cNvPr id="14" name="Google Shape;452;p38"/>
              <p:cNvSpPr txBox="1"/>
              <p:nvPr/>
            </p:nvSpPr>
            <p:spPr>
              <a:xfrm>
                <a:off x="8139896" y="3686209"/>
                <a:ext cx="353100" cy="362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accent4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✓</a:t>
                </a:r>
                <a:endParaRPr>
                  <a:solidFill>
                    <a:schemeClr val="accent4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sp>
            <p:nvSpPr>
              <p:cNvPr id="15" name="Google Shape;453;p38"/>
              <p:cNvSpPr txBox="1"/>
              <p:nvPr/>
            </p:nvSpPr>
            <p:spPr>
              <a:xfrm>
                <a:off x="7786800" y="4048309"/>
                <a:ext cx="353100" cy="362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accent4"/>
                    </a:solidFill>
                  </a:rPr>
                  <a:t>✗</a:t>
                </a:r>
                <a:endParaRPr>
                  <a:solidFill>
                    <a:schemeClr val="accent4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</p:grpSp>
      </p:grpSp>
      <p:pic>
        <p:nvPicPr>
          <p:cNvPr id="10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8" y="160338"/>
            <a:ext cx="856531" cy="856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Subtitle 27"/>
          <p:cNvSpPr>
            <a:spLocks noGrp="1"/>
          </p:cNvSpPr>
          <p:nvPr>
            <p:ph type="subTitle" idx="1"/>
          </p:nvPr>
        </p:nvSpPr>
        <p:spPr>
          <a:xfrm>
            <a:off x="2049687" y="1464446"/>
            <a:ext cx="2119500" cy="390300"/>
          </a:xfrm>
        </p:spPr>
        <p:txBody>
          <a:bodyPr/>
          <a:lstStyle/>
          <a:p>
            <a:endParaRPr lang="en-US" dirty="0"/>
          </a:p>
          <a:p>
            <a:r>
              <a:rPr lang="en-US" sz="1600" dirty="0" smtClean="0">
                <a:solidFill>
                  <a:schemeClr val="tx1"/>
                </a:solidFill>
                <a:latin typeface="+mn-lt"/>
              </a:rPr>
              <a:t>Usability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8" name="Subtitle 28"/>
          <p:cNvSpPr>
            <a:spLocks noGrp="1"/>
          </p:cNvSpPr>
          <p:nvPr>
            <p:ph type="subTitle" idx="2"/>
          </p:nvPr>
        </p:nvSpPr>
        <p:spPr>
          <a:xfrm>
            <a:off x="2557516" y="1735709"/>
            <a:ext cx="2480150" cy="544200"/>
          </a:xfrm>
        </p:spPr>
        <p:txBody>
          <a:bodyPr/>
          <a:lstStyle/>
          <a:p>
            <a:pPr algn="just"/>
            <a:r>
              <a:rPr lang="en-US" dirty="0">
                <a:latin typeface="+mn-lt"/>
                <a:ea typeface="Open Sans" pitchFamily="34" charset="-122"/>
                <a:cs typeface="Open Sans" pitchFamily="34" charset="-120"/>
              </a:rPr>
              <a:t>Single-page, </a:t>
            </a:r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step-by step</a:t>
            </a:r>
            <a:endParaRPr lang="en-US" dirty="0">
              <a:latin typeface="+mn-lt"/>
              <a:ea typeface="Open Sans" pitchFamily="34" charset="-122"/>
              <a:cs typeface="Open Sans" pitchFamily="34" charset="-120"/>
            </a:endParaRPr>
          </a:p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feedback </a:t>
            </a:r>
            <a:r>
              <a:rPr lang="en-US" dirty="0">
                <a:latin typeface="+mn-lt"/>
                <a:ea typeface="Open Sans" pitchFamily="34" charset="-122"/>
                <a:cs typeface="Open Sans" pitchFamily="34" charset="-120"/>
              </a:rPr>
              <a:t>with expanders.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109" name="Subtitle 29"/>
          <p:cNvSpPr>
            <a:spLocks noGrp="1"/>
          </p:cNvSpPr>
          <p:nvPr>
            <p:ph type="subTitle" idx="3"/>
          </p:nvPr>
        </p:nvSpPr>
        <p:spPr>
          <a:xfrm>
            <a:off x="2221432" y="2643625"/>
            <a:ext cx="2963412" cy="390300"/>
          </a:xfrm>
        </p:spPr>
        <p:txBody>
          <a:bodyPr/>
          <a:lstStyle/>
          <a:p>
            <a:r>
              <a:rPr lang="en-US" sz="1600" dirty="0" smtClean="0">
                <a:latin typeface="+mn-lt"/>
              </a:rPr>
              <a:t>Hardware Optimized</a:t>
            </a:r>
            <a:endParaRPr lang="en-US" sz="1600" dirty="0">
              <a:latin typeface="+mn-lt"/>
            </a:endParaRPr>
          </a:p>
        </p:txBody>
      </p:sp>
      <p:sp>
        <p:nvSpPr>
          <p:cNvPr id="110" name="Subtitle 30"/>
          <p:cNvSpPr>
            <a:spLocks noGrp="1"/>
          </p:cNvSpPr>
          <p:nvPr>
            <p:ph type="subTitle" idx="4"/>
          </p:nvPr>
        </p:nvSpPr>
        <p:spPr>
          <a:xfrm>
            <a:off x="2557515" y="2906660"/>
            <a:ext cx="2437817" cy="544200"/>
          </a:xfrm>
        </p:spPr>
        <p:txBody>
          <a:bodyPr/>
          <a:lstStyle/>
          <a:p>
            <a:pPr algn="l"/>
            <a:r>
              <a:rPr lang="en-US" dirty="0" smtClean="0">
                <a:latin typeface="+mn-lt"/>
              </a:rPr>
              <a:t>Using </a:t>
            </a:r>
            <a:r>
              <a:rPr lang="en-US" dirty="0">
                <a:latin typeface="+mn-lt"/>
              </a:rPr>
              <a:t>only </a:t>
            </a:r>
            <a:r>
              <a:rPr lang="en-US" dirty="0" smtClean="0">
                <a:latin typeface="+mn-lt"/>
              </a:rPr>
              <a:t>the CPU,</a:t>
            </a:r>
          </a:p>
          <a:p>
            <a:pPr algn="l"/>
            <a:r>
              <a:rPr lang="en-US" dirty="0" smtClean="0">
                <a:latin typeface="+mn-lt"/>
              </a:rPr>
              <a:t>Without requiring</a:t>
            </a:r>
          </a:p>
          <a:p>
            <a:pPr algn="l"/>
            <a:r>
              <a:rPr lang="en-US" dirty="0" smtClean="0">
                <a:latin typeface="+mn-lt"/>
              </a:rPr>
              <a:t>specialized </a:t>
            </a:r>
            <a:r>
              <a:rPr lang="en-US" dirty="0">
                <a:latin typeface="+mn-lt"/>
              </a:rPr>
              <a:t>hardware.</a:t>
            </a:r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111" name="Subtitle 31"/>
          <p:cNvSpPr txBox="1">
            <a:spLocks/>
          </p:cNvSpPr>
          <p:nvPr/>
        </p:nvSpPr>
        <p:spPr>
          <a:xfrm>
            <a:off x="2651794" y="3772196"/>
            <a:ext cx="2057399" cy="390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>
                <a:latin typeface="+mn-lt"/>
              </a:rPr>
              <a:t>Maintainability</a:t>
            </a:r>
            <a:endParaRPr lang="en-US" sz="1600" b="1" dirty="0">
              <a:latin typeface="+mn-lt"/>
            </a:endParaRPr>
          </a:p>
        </p:txBody>
      </p:sp>
      <p:sp>
        <p:nvSpPr>
          <p:cNvPr id="112" name="Subtitle 32"/>
          <p:cNvSpPr txBox="1">
            <a:spLocks/>
          </p:cNvSpPr>
          <p:nvPr/>
        </p:nvSpPr>
        <p:spPr>
          <a:xfrm>
            <a:off x="2651794" y="4096171"/>
            <a:ext cx="2057399" cy="544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Clear modular steps in </a:t>
            </a:r>
            <a:r>
              <a:rPr lang="en-US" u="sng" dirty="0" smtClean="0">
                <a:latin typeface="+mn-lt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Ecg.py</a:t>
            </a:r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.</a:t>
            </a:r>
            <a:endParaRPr lang="en-US" dirty="0" smtClean="0">
              <a:latin typeface="+mn-lt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3" name="Subtitle 33"/>
          <p:cNvSpPr txBox="1">
            <a:spLocks/>
          </p:cNvSpPr>
          <p:nvPr/>
        </p:nvSpPr>
        <p:spPr>
          <a:xfrm>
            <a:off x="5658639" y="1464446"/>
            <a:ext cx="2119500" cy="390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>
                <a:latin typeface="+mn-lt"/>
              </a:rPr>
              <a:t>Performance</a:t>
            </a:r>
            <a:endParaRPr lang="en-US" sz="1600" b="1" dirty="0">
              <a:latin typeface="+mn-lt"/>
            </a:endParaRPr>
          </a:p>
        </p:txBody>
      </p:sp>
      <p:sp>
        <p:nvSpPr>
          <p:cNvPr id="114" name="Subtitle 34"/>
          <p:cNvSpPr txBox="1">
            <a:spLocks/>
          </p:cNvSpPr>
          <p:nvPr/>
        </p:nvSpPr>
        <p:spPr>
          <a:xfrm>
            <a:off x="5658628" y="1778648"/>
            <a:ext cx="2731839" cy="544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End-to-end prediction  &lt;10s </a:t>
            </a:r>
          </a:p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for typical images.</a:t>
            </a:r>
            <a:endParaRPr lang="en-US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115" name="Subtitle 35"/>
          <p:cNvSpPr txBox="1">
            <a:spLocks/>
          </p:cNvSpPr>
          <p:nvPr/>
        </p:nvSpPr>
        <p:spPr>
          <a:xfrm>
            <a:off x="5658639" y="2633045"/>
            <a:ext cx="2119500" cy="390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smtClean="0">
                <a:latin typeface="+mn-lt"/>
              </a:rPr>
              <a:t>Portability</a:t>
            </a:r>
            <a:endParaRPr lang="en-US" sz="1600" b="1" dirty="0">
              <a:latin typeface="+mn-lt"/>
            </a:endParaRPr>
          </a:p>
        </p:txBody>
      </p:sp>
      <p:sp>
        <p:nvSpPr>
          <p:cNvPr id="116" name="Subtitle 36"/>
          <p:cNvSpPr txBox="1">
            <a:spLocks/>
          </p:cNvSpPr>
          <p:nvPr/>
        </p:nvSpPr>
        <p:spPr>
          <a:xfrm>
            <a:off x="5658628" y="2949599"/>
            <a:ext cx="2119500" cy="544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Runs locally (</a:t>
            </a:r>
            <a:r>
              <a:rPr lang="en-US" dirty="0" err="1" smtClean="0">
                <a:latin typeface="+mn-lt"/>
                <a:ea typeface="Open Sans" pitchFamily="34" charset="-122"/>
                <a:cs typeface="Open Sans" pitchFamily="34" charset="-120"/>
              </a:rPr>
              <a:t>venv</a:t>
            </a:r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) or in </a:t>
            </a:r>
            <a:r>
              <a:rPr lang="en-US" dirty="0" err="1" smtClean="0">
                <a:latin typeface="+mn-lt"/>
                <a:ea typeface="Open Sans" pitchFamily="34" charset="-122"/>
                <a:cs typeface="Open Sans" pitchFamily="34" charset="-120"/>
              </a:rPr>
              <a:t>Docker</a:t>
            </a:r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; deployable to Cloud Run.</a:t>
            </a:r>
            <a:endParaRPr lang="en-US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117" name="Subtitle 37"/>
          <p:cNvSpPr txBox="1">
            <a:spLocks/>
          </p:cNvSpPr>
          <p:nvPr/>
        </p:nvSpPr>
        <p:spPr>
          <a:xfrm>
            <a:off x="5658639" y="3793573"/>
            <a:ext cx="2119500" cy="390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 smtClean="0">
                <a:latin typeface="+mn-lt"/>
              </a:rPr>
              <a:t>Observability</a:t>
            </a:r>
            <a:endParaRPr lang="en-US" sz="1600" b="1" dirty="0">
              <a:latin typeface="+mn-lt"/>
            </a:endParaRPr>
          </a:p>
        </p:txBody>
      </p:sp>
      <p:sp>
        <p:nvSpPr>
          <p:cNvPr id="118" name="Subtitle 38"/>
          <p:cNvSpPr txBox="1">
            <a:spLocks/>
          </p:cNvSpPr>
          <p:nvPr/>
        </p:nvSpPr>
        <p:spPr>
          <a:xfrm>
            <a:off x="5672834" y="4080322"/>
            <a:ext cx="2119500" cy="544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 smtClean="0">
                <a:latin typeface="+mn-lt"/>
                <a:ea typeface="Open Sans" pitchFamily="34" charset="-122"/>
                <a:cs typeface="Open Sans" pitchFamily="34" charset="-120"/>
              </a:rPr>
              <a:t>Save intermediate artifacts for debugging.</a:t>
            </a:r>
            <a:endParaRPr lang="en-US" dirty="0" smtClean="0">
              <a:latin typeface="+mn-lt"/>
            </a:endParaRPr>
          </a:p>
          <a:p>
            <a:pPr algn="just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45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85" y="244727"/>
            <a:ext cx="7717800" cy="572700"/>
          </a:xfrm>
        </p:spPr>
        <p:txBody>
          <a:bodyPr/>
          <a:lstStyle/>
          <a:p>
            <a:r>
              <a:rPr lang="en-US" sz="2400" dirty="0" smtClean="0"/>
              <a:t>Project Development Life Cycle</a:t>
            </a:r>
            <a:endParaRPr lang="en-US" sz="24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65456168"/>
              </p:ext>
            </p:extLst>
          </p:nvPr>
        </p:nvGraphicFramePr>
        <p:xfrm>
          <a:off x="1588167" y="1058779"/>
          <a:ext cx="5380523" cy="39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20565"/>
            <a:ext cx="654519" cy="6545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p46"/>
          <p:cNvSpPr txBox="1">
            <a:spLocks noGrp="1"/>
          </p:cNvSpPr>
          <p:nvPr>
            <p:ph type="title"/>
          </p:nvPr>
        </p:nvSpPr>
        <p:spPr>
          <a:xfrm>
            <a:off x="468171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graphicFrame>
        <p:nvGraphicFramePr>
          <p:cNvPr id="4395" name="Google Shape;4395;p46"/>
          <p:cNvGraphicFramePr/>
          <p:nvPr>
            <p:extLst>
              <p:ext uri="{D42A27DB-BD31-4B8C-83A1-F6EECF244321}">
                <p14:modId xmlns:p14="http://schemas.microsoft.com/office/powerpoint/2010/main" val="620336911"/>
              </p:ext>
            </p:extLst>
          </p:nvPr>
        </p:nvGraphicFramePr>
        <p:xfrm>
          <a:off x="468171" y="553811"/>
          <a:ext cx="8357421" cy="3354978"/>
        </p:xfrm>
        <a:graphic>
          <a:graphicData uri="http://schemas.openxmlformats.org/drawingml/2006/table">
            <a:tbl>
              <a:tblPr>
                <a:noFill/>
                <a:tableStyleId>{CC9DC404-169D-4483-B354-A2CFFE680144}</a:tableStyleId>
              </a:tblPr>
              <a:tblGrid>
                <a:gridCol w="1206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97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20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20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20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951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150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Task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Description</a:t>
                      </a: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Task 1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     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Planning</a:t>
                      </a:r>
                      <a:endParaRPr sz="16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Task 2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      Design and         Prototyping</a:t>
                      </a:r>
                      <a:endParaRPr sz="16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Task 3</a:t>
                      </a: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           Development</a:t>
                      </a:r>
                      <a:endParaRPr sz="16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98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Task 4</a:t>
                      </a:r>
                      <a:endParaRPr sz="18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399" name="Google Shape;4399;p46"/>
          <p:cNvSpPr/>
          <p:nvPr/>
        </p:nvSpPr>
        <p:spPr>
          <a:xfrm>
            <a:off x="6471717" y="3412377"/>
            <a:ext cx="1517971" cy="35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Oct 2025</a:t>
            </a:r>
            <a:endParaRPr b="1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1031F76-DFF2-D421-C603-00F89165C18F}"/>
              </a:ext>
            </a:extLst>
          </p:cNvPr>
          <p:cNvCxnSpPr>
            <a:cxnSpLocks/>
          </p:cNvCxnSpPr>
          <p:nvPr/>
        </p:nvCxnSpPr>
        <p:spPr>
          <a:xfrm flipV="1">
            <a:off x="468171" y="4589689"/>
            <a:ext cx="8357421" cy="5230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B4BA575-2DCB-A0DF-5206-40AA53C90CB8}"/>
              </a:ext>
            </a:extLst>
          </p:cNvPr>
          <p:cNvSpPr txBox="1"/>
          <p:nvPr/>
        </p:nvSpPr>
        <p:spPr>
          <a:xfrm>
            <a:off x="-1412422" y="4034405"/>
            <a:ext cx="4980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9B3B8E6-6D19-09D7-A4CB-93A4EC201471}"/>
              </a:ext>
            </a:extLst>
          </p:cNvPr>
          <p:cNvSpPr txBox="1"/>
          <p:nvPr/>
        </p:nvSpPr>
        <p:spPr>
          <a:xfrm>
            <a:off x="2122714" y="4076534"/>
            <a:ext cx="1551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ed Hat Display" panose="020B0604020202020204" charset="0"/>
                <a:ea typeface="Red Hat Display" panose="020B0604020202020204" charset="0"/>
                <a:cs typeface="Red Hat Display" panose="020B0604020202020204" charset="0"/>
              </a:rPr>
              <a:t>Deployment</a:t>
            </a:r>
            <a:endParaRPr lang="en-IN" sz="1600" b="1" dirty="0">
              <a:latin typeface="Red Hat Display" panose="020B0604020202020204" charset="0"/>
              <a:ea typeface="Red Hat Display" panose="020B0604020202020204" charset="0"/>
              <a:cs typeface="Red Hat Display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12D6DD-9844-F822-D390-3597101811AE}"/>
              </a:ext>
            </a:extLst>
          </p:cNvPr>
          <p:cNvSpPr txBox="1"/>
          <p:nvPr/>
        </p:nvSpPr>
        <p:spPr>
          <a:xfrm>
            <a:off x="2122714" y="3355216"/>
            <a:ext cx="129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ed Hat Display" panose="020B0604020202020204" charset="0"/>
                <a:ea typeface="Red Hat Display" panose="020B0604020202020204" charset="0"/>
                <a:cs typeface="Red Hat Display" panose="020B0604020202020204" charset="0"/>
              </a:rPr>
              <a:t>Testing</a:t>
            </a:r>
            <a:endParaRPr lang="en-IN" sz="1600" b="1" dirty="0">
              <a:latin typeface="Red Hat Display" panose="020B0604020202020204" charset="0"/>
              <a:ea typeface="Red Hat Display" panose="020B0604020202020204" charset="0"/>
              <a:cs typeface="Red Hat Display" panose="020B0604020202020204" charset="0"/>
            </a:endParaRPr>
          </a:p>
        </p:txBody>
      </p:sp>
      <p:sp>
        <p:nvSpPr>
          <p:cNvPr id="21" name="Google Shape;4399;p46">
            <a:extLst>
              <a:ext uri="{FF2B5EF4-FFF2-40B4-BE49-F238E27FC236}">
                <a16:creationId xmlns:a16="http://schemas.microsoft.com/office/drawing/2014/main" xmlns="" id="{7386AA45-999F-2159-DF14-5606F3A7CC4E}"/>
              </a:ext>
            </a:extLst>
          </p:cNvPr>
          <p:cNvSpPr/>
          <p:nvPr/>
        </p:nvSpPr>
        <p:spPr>
          <a:xfrm>
            <a:off x="3887895" y="1293341"/>
            <a:ext cx="1517971" cy="35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May 2025</a:t>
            </a:r>
            <a:endParaRPr b="1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" name="Google Shape;4399;p46">
            <a:extLst>
              <a:ext uri="{FF2B5EF4-FFF2-40B4-BE49-F238E27FC236}">
                <a16:creationId xmlns:a16="http://schemas.microsoft.com/office/drawing/2014/main" xmlns="" id="{B6BCCC42-D5ED-08DF-BC8C-EFB1BA378E6C}"/>
              </a:ext>
            </a:extLst>
          </p:cNvPr>
          <p:cNvSpPr/>
          <p:nvPr/>
        </p:nvSpPr>
        <p:spPr>
          <a:xfrm>
            <a:off x="4822373" y="1935782"/>
            <a:ext cx="1517971" cy="35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June –July 2025</a:t>
            </a:r>
            <a:endParaRPr b="1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" name="Google Shape;4399;p46">
            <a:extLst>
              <a:ext uri="{FF2B5EF4-FFF2-40B4-BE49-F238E27FC236}">
                <a16:creationId xmlns:a16="http://schemas.microsoft.com/office/drawing/2014/main" xmlns="" id="{FF7AFE6A-BFA0-C744-3F58-7FF296E7638C}"/>
              </a:ext>
            </a:extLst>
          </p:cNvPr>
          <p:cNvSpPr/>
          <p:nvPr/>
        </p:nvSpPr>
        <p:spPr>
          <a:xfrm>
            <a:off x="5861958" y="2604686"/>
            <a:ext cx="1517971" cy="35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Aug – Sep 2025</a:t>
            </a:r>
            <a:endParaRPr b="1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" name="Google Shape;4399;p46">
            <a:extLst>
              <a:ext uri="{FF2B5EF4-FFF2-40B4-BE49-F238E27FC236}">
                <a16:creationId xmlns:a16="http://schemas.microsoft.com/office/drawing/2014/main" xmlns="" id="{CACB8068-20F2-3026-6520-7642194324AC}"/>
              </a:ext>
            </a:extLst>
          </p:cNvPr>
          <p:cNvSpPr/>
          <p:nvPr/>
        </p:nvSpPr>
        <p:spPr>
          <a:xfrm>
            <a:off x="7209063" y="4066711"/>
            <a:ext cx="1517971" cy="35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Nov 2025</a:t>
            </a:r>
            <a:endParaRPr b="1" dirty="0">
              <a:solidFill>
                <a:schemeClr val="tx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34875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4" name="Google Shape;3944;p36"/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/>
          <p:cNvSpPr txBox="1">
            <a:spLocks noGrp="1"/>
          </p:cNvSpPr>
          <p:nvPr>
            <p:ph type="title"/>
          </p:nvPr>
        </p:nvSpPr>
        <p:spPr>
          <a:xfrm>
            <a:off x="4410975" y="1863701"/>
            <a:ext cx="4017300" cy="15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  </a:t>
            </a:r>
            <a: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System</a:t>
            </a:r>
            <a:b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</a:br>
            <a: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Design</a:t>
            </a:r>
            <a:endParaRPr b="0" dirty="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7" name="Google Shape;3947;p36"/>
          <p:cNvSpPr txBox="1">
            <a:spLocks noGrp="1"/>
          </p:cNvSpPr>
          <p:nvPr>
            <p:ph type="subTitle" idx="1"/>
          </p:nvPr>
        </p:nvSpPr>
        <p:spPr>
          <a:xfrm>
            <a:off x="4378825" y="3864065"/>
            <a:ext cx="40173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dirty="0"/>
          </a:p>
        </p:txBody>
      </p:sp>
      <p:grpSp>
        <p:nvGrpSpPr>
          <p:cNvPr id="3949" name="Google Shape;3949;p36"/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/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/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/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/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/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/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/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/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/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/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/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/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/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/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/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/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/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/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/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4203;p39"/>
          <p:cNvSpPr/>
          <p:nvPr/>
        </p:nvSpPr>
        <p:spPr>
          <a:xfrm>
            <a:off x="7536797" y="695483"/>
            <a:ext cx="894177" cy="849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4224;p39"/>
          <p:cNvGrpSpPr/>
          <p:nvPr/>
        </p:nvGrpSpPr>
        <p:grpSpPr>
          <a:xfrm>
            <a:off x="7798992" y="924775"/>
            <a:ext cx="442151" cy="471122"/>
            <a:chOff x="6147666" y="2086223"/>
            <a:chExt cx="357926" cy="401211"/>
          </a:xfrm>
        </p:grpSpPr>
        <p:sp>
          <p:nvSpPr>
            <p:cNvPr id="87" name="Google Shape;4225;p39"/>
            <p:cNvSpPr/>
            <p:nvPr/>
          </p:nvSpPr>
          <p:spPr>
            <a:xfrm>
              <a:off x="6379551" y="2137060"/>
              <a:ext cx="68086" cy="68932"/>
            </a:xfrm>
            <a:custGeom>
              <a:avLst/>
              <a:gdLst/>
              <a:ahLst/>
              <a:cxnLst/>
              <a:rect l="l" t="t" r="r" b="b"/>
              <a:pathLst>
                <a:path w="1930" h="1954" extrusionOk="0">
                  <a:moveTo>
                    <a:pt x="1144" y="334"/>
                  </a:moveTo>
                  <a:lnTo>
                    <a:pt x="1144" y="643"/>
                  </a:lnTo>
                  <a:cubicBezTo>
                    <a:pt x="1144" y="715"/>
                    <a:pt x="1215" y="810"/>
                    <a:pt x="1310" y="810"/>
                  </a:cubicBezTo>
                  <a:lnTo>
                    <a:pt x="1596" y="810"/>
                  </a:lnTo>
                  <a:lnTo>
                    <a:pt x="1596" y="1144"/>
                  </a:lnTo>
                  <a:lnTo>
                    <a:pt x="1310" y="1144"/>
                  </a:lnTo>
                  <a:cubicBezTo>
                    <a:pt x="1215" y="1144"/>
                    <a:pt x="1144" y="1215"/>
                    <a:pt x="1144" y="1310"/>
                  </a:cubicBezTo>
                  <a:lnTo>
                    <a:pt x="1144" y="1620"/>
                  </a:lnTo>
                  <a:lnTo>
                    <a:pt x="786" y="1620"/>
                  </a:lnTo>
                  <a:lnTo>
                    <a:pt x="786" y="1310"/>
                  </a:lnTo>
                  <a:cubicBezTo>
                    <a:pt x="786" y="1215"/>
                    <a:pt x="715" y="1144"/>
                    <a:pt x="620" y="1144"/>
                  </a:cubicBezTo>
                  <a:lnTo>
                    <a:pt x="334" y="1144"/>
                  </a:lnTo>
                  <a:lnTo>
                    <a:pt x="334" y="810"/>
                  </a:lnTo>
                  <a:lnTo>
                    <a:pt x="620" y="810"/>
                  </a:lnTo>
                  <a:cubicBezTo>
                    <a:pt x="715" y="810"/>
                    <a:pt x="786" y="715"/>
                    <a:pt x="786" y="643"/>
                  </a:cubicBezTo>
                  <a:lnTo>
                    <a:pt x="786" y="334"/>
                  </a:lnTo>
                  <a:close/>
                  <a:moveTo>
                    <a:pt x="715" y="0"/>
                  </a:moveTo>
                  <a:cubicBezTo>
                    <a:pt x="572" y="0"/>
                    <a:pt x="453" y="120"/>
                    <a:pt x="453" y="262"/>
                  </a:cubicBezTo>
                  <a:lnTo>
                    <a:pt x="453" y="477"/>
                  </a:lnTo>
                  <a:lnTo>
                    <a:pt x="263" y="477"/>
                  </a:lnTo>
                  <a:cubicBezTo>
                    <a:pt x="120" y="477"/>
                    <a:pt x="1" y="596"/>
                    <a:pt x="1" y="739"/>
                  </a:cubicBezTo>
                  <a:lnTo>
                    <a:pt x="1" y="1215"/>
                  </a:lnTo>
                  <a:cubicBezTo>
                    <a:pt x="1" y="1358"/>
                    <a:pt x="120" y="1477"/>
                    <a:pt x="263" y="1477"/>
                  </a:cubicBezTo>
                  <a:lnTo>
                    <a:pt x="453" y="1477"/>
                  </a:lnTo>
                  <a:lnTo>
                    <a:pt x="453" y="1691"/>
                  </a:lnTo>
                  <a:cubicBezTo>
                    <a:pt x="453" y="1834"/>
                    <a:pt x="572" y="1953"/>
                    <a:pt x="715" y="1953"/>
                  </a:cubicBezTo>
                  <a:lnTo>
                    <a:pt x="1215" y="1953"/>
                  </a:lnTo>
                  <a:cubicBezTo>
                    <a:pt x="1358" y="1953"/>
                    <a:pt x="1477" y="1834"/>
                    <a:pt x="1477" y="1691"/>
                  </a:cubicBezTo>
                  <a:lnTo>
                    <a:pt x="1477" y="1477"/>
                  </a:lnTo>
                  <a:lnTo>
                    <a:pt x="1668" y="1477"/>
                  </a:lnTo>
                  <a:cubicBezTo>
                    <a:pt x="1810" y="1477"/>
                    <a:pt x="1930" y="1358"/>
                    <a:pt x="1930" y="1215"/>
                  </a:cubicBezTo>
                  <a:lnTo>
                    <a:pt x="1930" y="739"/>
                  </a:lnTo>
                  <a:cubicBezTo>
                    <a:pt x="1930" y="572"/>
                    <a:pt x="1810" y="477"/>
                    <a:pt x="1668" y="477"/>
                  </a:cubicBezTo>
                  <a:lnTo>
                    <a:pt x="1477" y="477"/>
                  </a:lnTo>
                  <a:lnTo>
                    <a:pt x="1477" y="262"/>
                  </a:lnTo>
                  <a:cubicBezTo>
                    <a:pt x="1477" y="120"/>
                    <a:pt x="1358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26;p39"/>
            <p:cNvSpPr/>
            <p:nvPr/>
          </p:nvSpPr>
          <p:spPr>
            <a:xfrm>
              <a:off x="6230853" y="2234499"/>
              <a:ext cx="186547" cy="185701"/>
            </a:xfrm>
            <a:custGeom>
              <a:avLst/>
              <a:gdLst/>
              <a:ahLst/>
              <a:cxnLst/>
              <a:rect l="l" t="t" r="r" b="b"/>
              <a:pathLst>
                <a:path w="5288" h="5264" extrusionOk="0">
                  <a:moveTo>
                    <a:pt x="3430" y="1906"/>
                  </a:moveTo>
                  <a:lnTo>
                    <a:pt x="3596" y="2668"/>
                  </a:lnTo>
                  <a:cubicBezTo>
                    <a:pt x="3620" y="2740"/>
                    <a:pt x="3692" y="2787"/>
                    <a:pt x="3763" y="2787"/>
                  </a:cubicBezTo>
                  <a:lnTo>
                    <a:pt x="4144" y="2787"/>
                  </a:lnTo>
                  <a:lnTo>
                    <a:pt x="3858" y="3073"/>
                  </a:lnTo>
                  <a:cubicBezTo>
                    <a:pt x="3787" y="3144"/>
                    <a:pt x="3787" y="3240"/>
                    <a:pt x="3858" y="3311"/>
                  </a:cubicBezTo>
                  <a:cubicBezTo>
                    <a:pt x="3882" y="3335"/>
                    <a:pt x="3930" y="3359"/>
                    <a:pt x="3977" y="3359"/>
                  </a:cubicBezTo>
                  <a:cubicBezTo>
                    <a:pt x="4025" y="3359"/>
                    <a:pt x="4073" y="3335"/>
                    <a:pt x="4096" y="3311"/>
                  </a:cubicBezTo>
                  <a:lnTo>
                    <a:pt x="4620" y="2787"/>
                  </a:lnTo>
                  <a:lnTo>
                    <a:pt x="4930" y="2787"/>
                  </a:lnTo>
                  <a:cubicBezTo>
                    <a:pt x="4859" y="3978"/>
                    <a:pt x="3858" y="4930"/>
                    <a:pt x="2644" y="4930"/>
                  </a:cubicBezTo>
                  <a:cubicBezTo>
                    <a:pt x="1429" y="4930"/>
                    <a:pt x="429" y="3978"/>
                    <a:pt x="358" y="2787"/>
                  </a:cubicBezTo>
                  <a:lnTo>
                    <a:pt x="596" y="2787"/>
                  </a:lnTo>
                  <a:lnTo>
                    <a:pt x="2001" y="4192"/>
                  </a:lnTo>
                  <a:cubicBezTo>
                    <a:pt x="2168" y="4359"/>
                    <a:pt x="2382" y="4454"/>
                    <a:pt x="2596" y="4454"/>
                  </a:cubicBezTo>
                  <a:cubicBezTo>
                    <a:pt x="2834" y="4454"/>
                    <a:pt x="3049" y="4359"/>
                    <a:pt x="3192" y="4192"/>
                  </a:cubicBezTo>
                  <a:lnTo>
                    <a:pt x="3596" y="3811"/>
                  </a:lnTo>
                  <a:cubicBezTo>
                    <a:pt x="3644" y="3740"/>
                    <a:pt x="3644" y="3645"/>
                    <a:pt x="3596" y="3573"/>
                  </a:cubicBezTo>
                  <a:cubicBezTo>
                    <a:pt x="3561" y="3537"/>
                    <a:pt x="3519" y="3519"/>
                    <a:pt x="3477" y="3519"/>
                  </a:cubicBezTo>
                  <a:cubicBezTo>
                    <a:pt x="3436" y="3519"/>
                    <a:pt x="3394" y="3537"/>
                    <a:pt x="3358" y="3573"/>
                  </a:cubicBezTo>
                  <a:lnTo>
                    <a:pt x="2953" y="3978"/>
                  </a:lnTo>
                  <a:cubicBezTo>
                    <a:pt x="2858" y="4073"/>
                    <a:pt x="2739" y="4121"/>
                    <a:pt x="2596" y="4121"/>
                  </a:cubicBezTo>
                  <a:cubicBezTo>
                    <a:pt x="2477" y="4121"/>
                    <a:pt x="2334" y="4073"/>
                    <a:pt x="2239" y="3978"/>
                  </a:cubicBezTo>
                  <a:lnTo>
                    <a:pt x="1072" y="2787"/>
                  </a:lnTo>
                  <a:lnTo>
                    <a:pt x="1286" y="2787"/>
                  </a:lnTo>
                  <a:cubicBezTo>
                    <a:pt x="1334" y="2787"/>
                    <a:pt x="1405" y="2763"/>
                    <a:pt x="1429" y="2692"/>
                  </a:cubicBezTo>
                  <a:lnTo>
                    <a:pt x="1691" y="2097"/>
                  </a:lnTo>
                  <a:lnTo>
                    <a:pt x="2025" y="3121"/>
                  </a:lnTo>
                  <a:cubicBezTo>
                    <a:pt x="2048" y="3192"/>
                    <a:pt x="2120" y="3240"/>
                    <a:pt x="2191" y="3240"/>
                  </a:cubicBezTo>
                  <a:cubicBezTo>
                    <a:pt x="2263" y="3240"/>
                    <a:pt x="2310" y="3192"/>
                    <a:pt x="2334" y="3144"/>
                  </a:cubicBezTo>
                  <a:lnTo>
                    <a:pt x="2596" y="2525"/>
                  </a:lnTo>
                  <a:lnTo>
                    <a:pt x="2787" y="2978"/>
                  </a:lnTo>
                  <a:cubicBezTo>
                    <a:pt x="2811" y="3049"/>
                    <a:pt x="2882" y="3097"/>
                    <a:pt x="2953" y="3097"/>
                  </a:cubicBezTo>
                  <a:cubicBezTo>
                    <a:pt x="3025" y="3097"/>
                    <a:pt x="3072" y="3049"/>
                    <a:pt x="3096" y="2978"/>
                  </a:cubicBezTo>
                  <a:lnTo>
                    <a:pt x="3430" y="1906"/>
                  </a:lnTo>
                  <a:close/>
                  <a:moveTo>
                    <a:pt x="2644" y="1"/>
                  </a:moveTo>
                  <a:cubicBezTo>
                    <a:pt x="1191" y="1"/>
                    <a:pt x="0" y="1168"/>
                    <a:pt x="0" y="2621"/>
                  </a:cubicBezTo>
                  <a:cubicBezTo>
                    <a:pt x="0" y="4073"/>
                    <a:pt x="1191" y="5264"/>
                    <a:pt x="2644" y="5264"/>
                  </a:cubicBezTo>
                  <a:cubicBezTo>
                    <a:pt x="4096" y="5264"/>
                    <a:pt x="5287" y="4073"/>
                    <a:pt x="5287" y="2621"/>
                  </a:cubicBezTo>
                  <a:cubicBezTo>
                    <a:pt x="5287" y="1525"/>
                    <a:pt x="4597" y="549"/>
                    <a:pt x="3573" y="168"/>
                  </a:cubicBezTo>
                  <a:cubicBezTo>
                    <a:pt x="3547" y="155"/>
                    <a:pt x="3522" y="149"/>
                    <a:pt x="3497" y="149"/>
                  </a:cubicBezTo>
                  <a:cubicBezTo>
                    <a:pt x="3431" y="149"/>
                    <a:pt x="3376" y="193"/>
                    <a:pt x="3358" y="263"/>
                  </a:cubicBezTo>
                  <a:cubicBezTo>
                    <a:pt x="3311" y="334"/>
                    <a:pt x="3358" y="430"/>
                    <a:pt x="3454" y="477"/>
                  </a:cubicBezTo>
                  <a:cubicBezTo>
                    <a:pt x="4168" y="739"/>
                    <a:pt x="4692" y="1335"/>
                    <a:pt x="4882" y="2049"/>
                  </a:cubicBezTo>
                  <a:lnTo>
                    <a:pt x="4478" y="2454"/>
                  </a:lnTo>
                  <a:lnTo>
                    <a:pt x="3906" y="2454"/>
                  </a:lnTo>
                  <a:lnTo>
                    <a:pt x="3620" y="1239"/>
                  </a:lnTo>
                  <a:cubicBezTo>
                    <a:pt x="3620" y="1168"/>
                    <a:pt x="3549" y="1096"/>
                    <a:pt x="3477" y="1096"/>
                  </a:cubicBezTo>
                  <a:cubicBezTo>
                    <a:pt x="3406" y="1096"/>
                    <a:pt x="3334" y="1144"/>
                    <a:pt x="3311" y="1215"/>
                  </a:cubicBezTo>
                  <a:lnTo>
                    <a:pt x="2930" y="2454"/>
                  </a:lnTo>
                  <a:lnTo>
                    <a:pt x="2739" y="2049"/>
                  </a:lnTo>
                  <a:cubicBezTo>
                    <a:pt x="2715" y="1978"/>
                    <a:pt x="2668" y="1930"/>
                    <a:pt x="2596" y="1930"/>
                  </a:cubicBezTo>
                  <a:cubicBezTo>
                    <a:pt x="2525" y="1930"/>
                    <a:pt x="2453" y="1978"/>
                    <a:pt x="2429" y="2049"/>
                  </a:cubicBezTo>
                  <a:lnTo>
                    <a:pt x="2215" y="2597"/>
                  </a:lnTo>
                  <a:lnTo>
                    <a:pt x="1882" y="1573"/>
                  </a:lnTo>
                  <a:cubicBezTo>
                    <a:pt x="1858" y="1501"/>
                    <a:pt x="1786" y="1477"/>
                    <a:pt x="1715" y="1454"/>
                  </a:cubicBezTo>
                  <a:cubicBezTo>
                    <a:pt x="1667" y="1454"/>
                    <a:pt x="1596" y="1501"/>
                    <a:pt x="1572" y="1573"/>
                  </a:cubicBezTo>
                  <a:lnTo>
                    <a:pt x="1167" y="2454"/>
                  </a:lnTo>
                  <a:lnTo>
                    <a:pt x="739" y="2454"/>
                  </a:lnTo>
                  <a:lnTo>
                    <a:pt x="405" y="2120"/>
                  </a:lnTo>
                  <a:cubicBezTo>
                    <a:pt x="620" y="1096"/>
                    <a:pt x="1548" y="334"/>
                    <a:pt x="2644" y="334"/>
                  </a:cubicBezTo>
                  <a:lnTo>
                    <a:pt x="2787" y="334"/>
                  </a:lnTo>
                  <a:cubicBezTo>
                    <a:pt x="2882" y="334"/>
                    <a:pt x="2977" y="263"/>
                    <a:pt x="2977" y="168"/>
                  </a:cubicBezTo>
                  <a:cubicBezTo>
                    <a:pt x="2977" y="72"/>
                    <a:pt x="290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27;p39"/>
            <p:cNvSpPr/>
            <p:nvPr/>
          </p:nvSpPr>
          <p:spPr>
            <a:xfrm>
              <a:off x="6147666" y="2086223"/>
              <a:ext cx="357926" cy="401211"/>
            </a:xfrm>
            <a:custGeom>
              <a:avLst/>
              <a:gdLst/>
              <a:ahLst/>
              <a:cxnLst/>
              <a:rect l="l" t="t" r="r" b="b"/>
              <a:pathLst>
                <a:path w="10146" h="11373" extrusionOk="0">
                  <a:moveTo>
                    <a:pt x="5002" y="3871"/>
                  </a:moveTo>
                  <a:cubicBezTo>
                    <a:pt x="6645" y="3871"/>
                    <a:pt x="7979" y="5180"/>
                    <a:pt x="7979" y="6824"/>
                  </a:cubicBezTo>
                  <a:cubicBezTo>
                    <a:pt x="7979" y="8467"/>
                    <a:pt x="6645" y="9800"/>
                    <a:pt x="5002" y="9800"/>
                  </a:cubicBezTo>
                  <a:cubicBezTo>
                    <a:pt x="3359" y="9800"/>
                    <a:pt x="2025" y="8467"/>
                    <a:pt x="2025" y="6824"/>
                  </a:cubicBezTo>
                  <a:cubicBezTo>
                    <a:pt x="2025" y="5180"/>
                    <a:pt x="3359" y="3871"/>
                    <a:pt x="5002" y="3871"/>
                  </a:cubicBezTo>
                  <a:close/>
                  <a:moveTo>
                    <a:pt x="6883" y="9538"/>
                  </a:moveTo>
                  <a:lnTo>
                    <a:pt x="7550" y="10658"/>
                  </a:lnTo>
                  <a:cubicBezTo>
                    <a:pt x="7598" y="10705"/>
                    <a:pt x="7598" y="10777"/>
                    <a:pt x="7598" y="10848"/>
                  </a:cubicBezTo>
                  <a:cubicBezTo>
                    <a:pt x="7574" y="10896"/>
                    <a:pt x="7526" y="10967"/>
                    <a:pt x="7479" y="10991"/>
                  </a:cubicBezTo>
                  <a:cubicBezTo>
                    <a:pt x="7434" y="11018"/>
                    <a:pt x="7386" y="11031"/>
                    <a:pt x="7340" y="11031"/>
                  </a:cubicBezTo>
                  <a:cubicBezTo>
                    <a:pt x="7262" y="11031"/>
                    <a:pt x="7190" y="10994"/>
                    <a:pt x="7145" y="10920"/>
                  </a:cubicBezTo>
                  <a:lnTo>
                    <a:pt x="6454" y="9800"/>
                  </a:lnTo>
                  <a:cubicBezTo>
                    <a:pt x="6597" y="9729"/>
                    <a:pt x="6740" y="9634"/>
                    <a:pt x="6883" y="9538"/>
                  </a:cubicBezTo>
                  <a:close/>
                  <a:moveTo>
                    <a:pt x="2954" y="1"/>
                  </a:moveTo>
                  <a:cubicBezTo>
                    <a:pt x="2214" y="1"/>
                    <a:pt x="1471" y="280"/>
                    <a:pt x="906" y="846"/>
                  </a:cubicBezTo>
                  <a:cubicBezTo>
                    <a:pt x="429" y="1322"/>
                    <a:pt x="144" y="1918"/>
                    <a:pt x="72" y="2561"/>
                  </a:cubicBezTo>
                  <a:cubicBezTo>
                    <a:pt x="1" y="3204"/>
                    <a:pt x="144" y="3871"/>
                    <a:pt x="477" y="4394"/>
                  </a:cubicBezTo>
                  <a:cubicBezTo>
                    <a:pt x="509" y="4458"/>
                    <a:pt x="572" y="4490"/>
                    <a:pt x="632" y="4490"/>
                  </a:cubicBezTo>
                  <a:cubicBezTo>
                    <a:pt x="662" y="4490"/>
                    <a:pt x="691" y="4482"/>
                    <a:pt x="715" y="4466"/>
                  </a:cubicBezTo>
                  <a:cubicBezTo>
                    <a:pt x="787" y="4418"/>
                    <a:pt x="810" y="4323"/>
                    <a:pt x="763" y="4228"/>
                  </a:cubicBezTo>
                  <a:cubicBezTo>
                    <a:pt x="477" y="3751"/>
                    <a:pt x="358" y="3180"/>
                    <a:pt x="406" y="2608"/>
                  </a:cubicBezTo>
                  <a:cubicBezTo>
                    <a:pt x="477" y="2037"/>
                    <a:pt x="739" y="1489"/>
                    <a:pt x="1144" y="1084"/>
                  </a:cubicBezTo>
                  <a:cubicBezTo>
                    <a:pt x="1644" y="584"/>
                    <a:pt x="2299" y="334"/>
                    <a:pt x="2954" y="334"/>
                  </a:cubicBezTo>
                  <a:cubicBezTo>
                    <a:pt x="3609" y="334"/>
                    <a:pt x="4264" y="584"/>
                    <a:pt x="4764" y="1084"/>
                  </a:cubicBezTo>
                  <a:lnTo>
                    <a:pt x="4835" y="1156"/>
                  </a:lnTo>
                  <a:cubicBezTo>
                    <a:pt x="4871" y="1191"/>
                    <a:pt x="4913" y="1209"/>
                    <a:pt x="4954" y="1209"/>
                  </a:cubicBezTo>
                  <a:cubicBezTo>
                    <a:pt x="4996" y="1209"/>
                    <a:pt x="5038" y="1191"/>
                    <a:pt x="5073" y="1156"/>
                  </a:cubicBezTo>
                  <a:lnTo>
                    <a:pt x="5145" y="1084"/>
                  </a:lnTo>
                  <a:cubicBezTo>
                    <a:pt x="5645" y="584"/>
                    <a:pt x="6300" y="334"/>
                    <a:pt x="6955" y="334"/>
                  </a:cubicBezTo>
                  <a:cubicBezTo>
                    <a:pt x="7609" y="334"/>
                    <a:pt x="8264" y="584"/>
                    <a:pt x="8765" y="1084"/>
                  </a:cubicBezTo>
                  <a:cubicBezTo>
                    <a:pt x="9765" y="2084"/>
                    <a:pt x="9765" y="3704"/>
                    <a:pt x="8765" y="4704"/>
                  </a:cubicBezTo>
                  <a:lnTo>
                    <a:pt x="8002" y="5466"/>
                  </a:lnTo>
                  <a:cubicBezTo>
                    <a:pt x="7502" y="4323"/>
                    <a:pt x="6335" y="3537"/>
                    <a:pt x="5002" y="3537"/>
                  </a:cubicBezTo>
                  <a:cubicBezTo>
                    <a:pt x="3644" y="3537"/>
                    <a:pt x="2477" y="4347"/>
                    <a:pt x="1977" y="5538"/>
                  </a:cubicBezTo>
                  <a:lnTo>
                    <a:pt x="1191" y="4752"/>
                  </a:lnTo>
                  <a:cubicBezTo>
                    <a:pt x="1156" y="4716"/>
                    <a:pt x="1114" y="4698"/>
                    <a:pt x="1072" y="4698"/>
                  </a:cubicBezTo>
                  <a:cubicBezTo>
                    <a:pt x="1031" y="4698"/>
                    <a:pt x="989" y="4716"/>
                    <a:pt x="953" y="4752"/>
                  </a:cubicBezTo>
                  <a:cubicBezTo>
                    <a:pt x="882" y="4823"/>
                    <a:pt x="882" y="4918"/>
                    <a:pt x="953" y="4990"/>
                  </a:cubicBezTo>
                  <a:lnTo>
                    <a:pt x="1834" y="5871"/>
                  </a:lnTo>
                  <a:cubicBezTo>
                    <a:pt x="1763" y="6133"/>
                    <a:pt x="1715" y="6395"/>
                    <a:pt x="1715" y="6657"/>
                  </a:cubicBezTo>
                  <a:lnTo>
                    <a:pt x="501" y="6657"/>
                  </a:lnTo>
                  <a:cubicBezTo>
                    <a:pt x="406" y="6657"/>
                    <a:pt x="334" y="6728"/>
                    <a:pt x="334" y="6824"/>
                  </a:cubicBezTo>
                  <a:cubicBezTo>
                    <a:pt x="334" y="6919"/>
                    <a:pt x="406" y="6990"/>
                    <a:pt x="501" y="6990"/>
                  </a:cubicBezTo>
                  <a:lnTo>
                    <a:pt x="1715" y="6990"/>
                  </a:lnTo>
                  <a:cubicBezTo>
                    <a:pt x="1787" y="8729"/>
                    <a:pt x="3240" y="10134"/>
                    <a:pt x="5002" y="10134"/>
                  </a:cubicBezTo>
                  <a:cubicBezTo>
                    <a:pt x="5407" y="10134"/>
                    <a:pt x="5788" y="10062"/>
                    <a:pt x="6145" y="9919"/>
                  </a:cubicBezTo>
                  <a:lnTo>
                    <a:pt x="6859" y="11086"/>
                  </a:lnTo>
                  <a:cubicBezTo>
                    <a:pt x="6955" y="11277"/>
                    <a:pt x="7145" y="11372"/>
                    <a:pt x="7359" y="11372"/>
                  </a:cubicBezTo>
                  <a:cubicBezTo>
                    <a:pt x="7455" y="11372"/>
                    <a:pt x="7550" y="11348"/>
                    <a:pt x="7645" y="11277"/>
                  </a:cubicBezTo>
                  <a:cubicBezTo>
                    <a:pt x="7788" y="11205"/>
                    <a:pt x="7883" y="11062"/>
                    <a:pt x="7907" y="10920"/>
                  </a:cubicBezTo>
                  <a:cubicBezTo>
                    <a:pt x="7955" y="10777"/>
                    <a:pt x="7931" y="10610"/>
                    <a:pt x="7836" y="10491"/>
                  </a:cubicBezTo>
                  <a:lnTo>
                    <a:pt x="7145" y="9324"/>
                  </a:lnTo>
                  <a:cubicBezTo>
                    <a:pt x="7812" y="8752"/>
                    <a:pt x="8264" y="7919"/>
                    <a:pt x="8288" y="6990"/>
                  </a:cubicBezTo>
                  <a:lnTo>
                    <a:pt x="9503" y="6990"/>
                  </a:lnTo>
                  <a:cubicBezTo>
                    <a:pt x="9598" y="6990"/>
                    <a:pt x="9669" y="6919"/>
                    <a:pt x="9669" y="6824"/>
                  </a:cubicBezTo>
                  <a:cubicBezTo>
                    <a:pt x="9669" y="6728"/>
                    <a:pt x="9598" y="6657"/>
                    <a:pt x="9503" y="6657"/>
                  </a:cubicBezTo>
                  <a:lnTo>
                    <a:pt x="8288" y="6657"/>
                  </a:lnTo>
                  <a:cubicBezTo>
                    <a:pt x="8288" y="6371"/>
                    <a:pt x="8241" y="6085"/>
                    <a:pt x="8145" y="5823"/>
                  </a:cubicBezTo>
                  <a:lnTo>
                    <a:pt x="9003" y="4942"/>
                  </a:lnTo>
                  <a:cubicBezTo>
                    <a:pt x="10146" y="3823"/>
                    <a:pt x="10146" y="1989"/>
                    <a:pt x="9003" y="846"/>
                  </a:cubicBezTo>
                  <a:cubicBezTo>
                    <a:pt x="8449" y="280"/>
                    <a:pt x="7713" y="1"/>
                    <a:pt x="6972" y="1"/>
                  </a:cubicBezTo>
                  <a:cubicBezTo>
                    <a:pt x="6248" y="1"/>
                    <a:pt x="5520" y="268"/>
                    <a:pt x="4954" y="798"/>
                  </a:cubicBezTo>
                  <a:cubicBezTo>
                    <a:pt x="4401" y="268"/>
                    <a:pt x="3678" y="1"/>
                    <a:pt x="2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77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902" y="211019"/>
            <a:ext cx="7717800" cy="572700"/>
          </a:xfrm>
        </p:spPr>
        <p:txBody>
          <a:bodyPr/>
          <a:lstStyle/>
          <a:p>
            <a:r>
              <a:rPr lang="en-US" sz="2400" dirty="0" smtClean="0"/>
              <a:t>Project Architecture</a:t>
            </a:r>
            <a:endParaRPr lang="en-US" sz="2400" dirty="0"/>
          </a:p>
        </p:txBody>
      </p:sp>
      <p:grpSp>
        <p:nvGrpSpPr>
          <p:cNvPr id="12" name="Google Shape;5514;p59"/>
          <p:cNvGrpSpPr/>
          <p:nvPr/>
        </p:nvGrpSpPr>
        <p:grpSpPr>
          <a:xfrm>
            <a:off x="2096253" y="267242"/>
            <a:ext cx="345546" cy="324368"/>
            <a:chOff x="2715705" y="3395584"/>
            <a:chExt cx="283984" cy="411688"/>
          </a:xfrm>
        </p:grpSpPr>
        <p:sp>
          <p:nvSpPr>
            <p:cNvPr id="13" name="Google Shape;5515;p59"/>
            <p:cNvSpPr/>
            <p:nvPr/>
          </p:nvSpPr>
          <p:spPr>
            <a:xfrm>
              <a:off x="2770316" y="3429169"/>
              <a:ext cx="161324" cy="161359"/>
            </a:xfrm>
            <a:custGeom>
              <a:avLst/>
              <a:gdLst/>
              <a:ahLst/>
              <a:cxnLst/>
              <a:rect l="l" t="t" r="r" b="b"/>
              <a:pathLst>
                <a:path w="4573" h="4574" extrusionOk="0">
                  <a:moveTo>
                    <a:pt x="2287" y="1"/>
                  </a:moveTo>
                  <a:cubicBezTo>
                    <a:pt x="1858" y="1"/>
                    <a:pt x="1453" y="120"/>
                    <a:pt x="1096" y="358"/>
                  </a:cubicBezTo>
                  <a:cubicBezTo>
                    <a:pt x="1001" y="406"/>
                    <a:pt x="977" y="501"/>
                    <a:pt x="1025" y="596"/>
                  </a:cubicBezTo>
                  <a:cubicBezTo>
                    <a:pt x="1055" y="642"/>
                    <a:pt x="1116" y="669"/>
                    <a:pt x="1174" y="669"/>
                  </a:cubicBezTo>
                  <a:cubicBezTo>
                    <a:pt x="1206" y="669"/>
                    <a:pt x="1237" y="661"/>
                    <a:pt x="1263" y="644"/>
                  </a:cubicBezTo>
                  <a:cubicBezTo>
                    <a:pt x="1572" y="453"/>
                    <a:pt x="1930" y="358"/>
                    <a:pt x="2287" y="358"/>
                  </a:cubicBezTo>
                  <a:cubicBezTo>
                    <a:pt x="3358" y="358"/>
                    <a:pt x="4240" y="1215"/>
                    <a:pt x="4240" y="2287"/>
                  </a:cubicBezTo>
                  <a:cubicBezTo>
                    <a:pt x="4240" y="3359"/>
                    <a:pt x="3358" y="4240"/>
                    <a:pt x="2287" y="4240"/>
                  </a:cubicBezTo>
                  <a:cubicBezTo>
                    <a:pt x="1215" y="4240"/>
                    <a:pt x="358" y="3359"/>
                    <a:pt x="358" y="2287"/>
                  </a:cubicBezTo>
                  <a:cubicBezTo>
                    <a:pt x="358" y="1858"/>
                    <a:pt x="501" y="1430"/>
                    <a:pt x="763" y="1096"/>
                  </a:cubicBezTo>
                  <a:cubicBezTo>
                    <a:pt x="834" y="1025"/>
                    <a:pt x="810" y="906"/>
                    <a:pt x="739" y="858"/>
                  </a:cubicBezTo>
                  <a:cubicBezTo>
                    <a:pt x="709" y="828"/>
                    <a:pt x="671" y="815"/>
                    <a:pt x="633" y="815"/>
                  </a:cubicBezTo>
                  <a:cubicBezTo>
                    <a:pt x="580" y="815"/>
                    <a:pt x="528" y="841"/>
                    <a:pt x="501" y="882"/>
                  </a:cubicBezTo>
                  <a:cubicBezTo>
                    <a:pt x="167" y="1287"/>
                    <a:pt x="1" y="1763"/>
                    <a:pt x="1" y="2287"/>
                  </a:cubicBezTo>
                  <a:cubicBezTo>
                    <a:pt x="1" y="3549"/>
                    <a:pt x="1025" y="4573"/>
                    <a:pt x="2287" y="4573"/>
                  </a:cubicBezTo>
                  <a:cubicBezTo>
                    <a:pt x="3549" y="4573"/>
                    <a:pt x="4573" y="3549"/>
                    <a:pt x="4573" y="2287"/>
                  </a:cubicBezTo>
                  <a:cubicBezTo>
                    <a:pt x="4573" y="1025"/>
                    <a:pt x="3549" y="1"/>
                    <a:pt x="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16;p59"/>
            <p:cNvSpPr/>
            <p:nvPr/>
          </p:nvSpPr>
          <p:spPr>
            <a:xfrm>
              <a:off x="2802243" y="3461096"/>
              <a:ext cx="98318" cy="97507"/>
            </a:xfrm>
            <a:custGeom>
              <a:avLst/>
              <a:gdLst/>
              <a:ahLst/>
              <a:cxnLst/>
              <a:rect l="l" t="t" r="r" b="b"/>
              <a:pathLst>
                <a:path w="2787" h="2764" extrusionOk="0">
                  <a:moveTo>
                    <a:pt x="1715" y="334"/>
                  </a:moveTo>
                  <a:lnTo>
                    <a:pt x="1715" y="882"/>
                  </a:lnTo>
                  <a:cubicBezTo>
                    <a:pt x="1715" y="977"/>
                    <a:pt x="1787" y="1073"/>
                    <a:pt x="1882" y="1073"/>
                  </a:cubicBezTo>
                  <a:lnTo>
                    <a:pt x="2430" y="1073"/>
                  </a:lnTo>
                  <a:lnTo>
                    <a:pt x="2430" y="1716"/>
                  </a:lnTo>
                  <a:lnTo>
                    <a:pt x="1882" y="1716"/>
                  </a:lnTo>
                  <a:cubicBezTo>
                    <a:pt x="1787" y="1716"/>
                    <a:pt x="1715" y="1787"/>
                    <a:pt x="1715" y="1882"/>
                  </a:cubicBezTo>
                  <a:lnTo>
                    <a:pt x="1715" y="2430"/>
                  </a:lnTo>
                  <a:lnTo>
                    <a:pt x="1072" y="2430"/>
                  </a:lnTo>
                  <a:lnTo>
                    <a:pt x="1072" y="1882"/>
                  </a:lnTo>
                  <a:cubicBezTo>
                    <a:pt x="1072" y="1787"/>
                    <a:pt x="1001" y="1716"/>
                    <a:pt x="905" y="1716"/>
                  </a:cubicBezTo>
                  <a:lnTo>
                    <a:pt x="358" y="1716"/>
                  </a:lnTo>
                  <a:lnTo>
                    <a:pt x="358" y="1073"/>
                  </a:lnTo>
                  <a:lnTo>
                    <a:pt x="905" y="1073"/>
                  </a:lnTo>
                  <a:cubicBezTo>
                    <a:pt x="1001" y="1073"/>
                    <a:pt x="1072" y="977"/>
                    <a:pt x="1072" y="882"/>
                  </a:cubicBezTo>
                  <a:lnTo>
                    <a:pt x="1072" y="334"/>
                  </a:lnTo>
                  <a:close/>
                  <a:moveTo>
                    <a:pt x="977" y="1"/>
                  </a:moveTo>
                  <a:cubicBezTo>
                    <a:pt x="834" y="1"/>
                    <a:pt x="715" y="120"/>
                    <a:pt x="715" y="263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72" y="715"/>
                    <a:pt x="0" y="787"/>
                    <a:pt x="0" y="882"/>
                  </a:cubicBezTo>
                  <a:lnTo>
                    <a:pt x="0" y="1882"/>
                  </a:lnTo>
                  <a:cubicBezTo>
                    <a:pt x="0" y="1977"/>
                    <a:pt x="72" y="2049"/>
                    <a:pt x="167" y="2049"/>
                  </a:cubicBezTo>
                  <a:lnTo>
                    <a:pt x="715" y="2049"/>
                  </a:lnTo>
                  <a:lnTo>
                    <a:pt x="715" y="2525"/>
                  </a:lnTo>
                  <a:cubicBezTo>
                    <a:pt x="715" y="2668"/>
                    <a:pt x="834" y="2763"/>
                    <a:pt x="977" y="2763"/>
                  </a:cubicBezTo>
                  <a:lnTo>
                    <a:pt x="1810" y="2763"/>
                  </a:lnTo>
                  <a:cubicBezTo>
                    <a:pt x="1953" y="2763"/>
                    <a:pt x="2049" y="2668"/>
                    <a:pt x="2049" y="2525"/>
                  </a:cubicBezTo>
                  <a:lnTo>
                    <a:pt x="2049" y="2049"/>
                  </a:lnTo>
                  <a:lnTo>
                    <a:pt x="2525" y="2049"/>
                  </a:lnTo>
                  <a:cubicBezTo>
                    <a:pt x="2668" y="2049"/>
                    <a:pt x="2787" y="1930"/>
                    <a:pt x="2787" y="1811"/>
                  </a:cubicBezTo>
                  <a:lnTo>
                    <a:pt x="2787" y="977"/>
                  </a:lnTo>
                  <a:cubicBezTo>
                    <a:pt x="2787" y="834"/>
                    <a:pt x="2668" y="715"/>
                    <a:pt x="2525" y="715"/>
                  </a:cubicBezTo>
                  <a:lnTo>
                    <a:pt x="2049" y="715"/>
                  </a:lnTo>
                  <a:lnTo>
                    <a:pt x="2049" y="263"/>
                  </a:lnTo>
                  <a:cubicBezTo>
                    <a:pt x="2049" y="120"/>
                    <a:pt x="195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17;p59"/>
            <p:cNvSpPr/>
            <p:nvPr/>
          </p:nvSpPr>
          <p:spPr>
            <a:xfrm>
              <a:off x="2774514" y="3624929"/>
              <a:ext cx="153775" cy="61383"/>
            </a:xfrm>
            <a:custGeom>
              <a:avLst/>
              <a:gdLst/>
              <a:ahLst/>
              <a:cxnLst/>
              <a:rect l="l" t="t" r="r" b="b"/>
              <a:pathLst>
                <a:path w="4359" h="1740" extrusionOk="0">
                  <a:moveTo>
                    <a:pt x="358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382"/>
                  </a:lnTo>
                  <a:cubicBezTo>
                    <a:pt x="1" y="1572"/>
                    <a:pt x="167" y="1739"/>
                    <a:pt x="358" y="1739"/>
                  </a:cubicBezTo>
                  <a:lnTo>
                    <a:pt x="3978" y="1739"/>
                  </a:lnTo>
                  <a:cubicBezTo>
                    <a:pt x="4192" y="1739"/>
                    <a:pt x="4359" y="1572"/>
                    <a:pt x="4359" y="1382"/>
                  </a:cubicBezTo>
                  <a:lnTo>
                    <a:pt x="4359" y="382"/>
                  </a:lnTo>
                  <a:cubicBezTo>
                    <a:pt x="4359" y="167"/>
                    <a:pt x="4192" y="1"/>
                    <a:pt x="3978" y="1"/>
                  </a:cubicBezTo>
                  <a:lnTo>
                    <a:pt x="3597" y="1"/>
                  </a:lnTo>
                  <a:cubicBezTo>
                    <a:pt x="3501" y="1"/>
                    <a:pt x="3430" y="72"/>
                    <a:pt x="3430" y="167"/>
                  </a:cubicBezTo>
                  <a:cubicBezTo>
                    <a:pt x="3430" y="263"/>
                    <a:pt x="3501" y="358"/>
                    <a:pt x="3597" y="358"/>
                  </a:cubicBezTo>
                  <a:lnTo>
                    <a:pt x="3978" y="358"/>
                  </a:lnTo>
                  <a:cubicBezTo>
                    <a:pt x="4001" y="358"/>
                    <a:pt x="4025" y="358"/>
                    <a:pt x="4025" y="382"/>
                  </a:cubicBezTo>
                  <a:lnTo>
                    <a:pt x="4025" y="1382"/>
                  </a:lnTo>
                  <a:cubicBezTo>
                    <a:pt x="4025" y="1382"/>
                    <a:pt x="4001" y="1406"/>
                    <a:pt x="3978" y="1406"/>
                  </a:cubicBezTo>
                  <a:lnTo>
                    <a:pt x="358" y="1406"/>
                  </a:lnTo>
                  <a:cubicBezTo>
                    <a:pt x="358" y="1406"/>
                    <a:pt x="334" y="1382"/>
                    <a:pt x="334" y="1382"/>
                  </a:cubicBezTo>
                  <a:lnTo>
                    <a:pt x="334" y="382"/>
                  </a:lnTo>
                  <a:cubicBezTo>
                    <a:pt x="334" y="358"/>
                    <a:pt x="358" y="358"/>
                    <a:pt x="358" y="358"/>
                  </a:cubicBezTo>
                  <a:lnTo>
                    <a:pt x="2858" y="358"/>
                  </a:lnTo>
                  <a:cubicBezTo>
                    <a:pt x="2954" y="358"/>
                    <a:pt x="3025" y="263"/>
                    <a:pt x="3025" y="167"/>
                  </a:cubicBezTo>
                  <a:cubicBezTo>
                    <a:pt x="3025" y="72"/>
                    <a:pt x="2954" y="1"/>
                    <a:pt x="2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18;p59"/>
            <p:cNvSpPr/>
            <p:nvPr/>
          </p:nvSpPr>
          <p:spPr>
            <a:xfrm>
              <a:off x="2774514" y="3703071"/>
              <a:ext cx="22719" cy="12629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58"/>
                    <a:pt x="167" y="358"/>
                  </a:cubicBezTo>
                  <a:lnTo>
                    <a:pt x="477" y="358"/>
                  </a:lnTo>
                  <a:cubicBezTo>
                    <a:pt x="572" y="358"/>
                    <a:pt x="644" y="262"/>
                    <a:pt x="644" y="167"/>
                  </a:cubicBez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19;p59"/>
            <p:cNvSpPr/>
            <p:nvPr/>
          </p:nvSpPr>
          <p:spPr>
            <a:xfrm>
              <a:off x="2808135" y="3703071"/>
              <a:ext cx="120155" cy="12629"/>
            </a:xfrm>
            <a:custGeom>
              <a:avLst/>
              <a:gdLst/>
              <a:ahLst/>
              <a:cxnLst/>
              <a:rect l="l" t="t" r="r" b="b"/>
              <a:pathLst>
                <a:path w="3406" h="358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58"/>
                    <a:pt x="167" y="358"/>
                  </a:cubicBezTo>
                  <a:lnTo>
                    <a:pt x="3239" y="358"/>
                  </a:lnTo>
                  <a:cubicBezTo>
                    <a:pt x="3334" y="358"/>
                    <a:pt x="3406" y="262"/>
                    <a:pt x="3406" y="167"/>
                  </a:cubicBezTo>
                  <a:cubicBezTo>
                    <a:pt x="3406" y="72"/>
                    <a:pt x="3334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20;p59"/>
            <p:cNvSpPr/>
            <p:nvPr/>
          </p:nvSpPr>
          <p:spPr>
            <a:xfrm>
              <a:off x="2905574" y="3735845"/>
              <a:ext cx="22719" cy="11783"/>
            </a:xfrm>
            <a:custGeom>
              <a:avLst/>
              <a:gdLst/>
              <a:ahLst/>
              <a:cxnLst/>
              <a:rect l="l" t="t" r="r" b="b"/>
              <a:pathLst>
                <a:path w="64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62"/>
                    <a:pt x="644" y="167"/>
                  </a:cubicBez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21;p59"/>
            <p:cNvSpPr/>
            <p:nvPr/>
          </p:nvSpPr>
          <p:spPr>
            <a:xfrm>
              <a:off x="2774514" y="3735845"/>
              <a:ext cx="120190" cy="11783"/>
            </a:xfrm>
            <a:custGeom>
              <a:avLst/>
              <a:gdLst/>
              <a:ahLst/>
              <a:cxnLst/>
              <a:rect l="l" t="t" r="r" b="b"/>
              <a:pathLst>
                <a:path w="340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3239" y="334"/>
                  </a:lnTo>
                  <a:cubicBezTo>
                    <a:pt x="3311" y="334"/>
                    <a:pt x="3406" y="262"/>
                    <a:pt x="3406" y="167"/>
                  </a:cubicBezTo>
                  <a:cubicBezTo>
                    <a:pt x="3406" y="72"/>
                    <a:pt x="3311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22;p59"/>
            <p:cNvSpPr/>
            <p:nvPr/>
          </p:nvSpPr>
          <p:spPr>
            <a:xfrm>
              <a:off x="2715705" y="3395584"/>
              <a:ext cx="283984" cy="411688"/>
            </a:xfrm>
            <a:custGeom>
              <a:avLst/>
              <a:gdLst/>
              <a:ahLst/>
              <a:cxnLst/>
              <a:rect l="l" t="t" r="r" b="b"/>
              <a:pathLst>
                <a:path w="8050" h="11670" extrusionOk="0">
                  <a:moveTo>
                    <a:pt x="7645" y="1620"/>
                  </a:moveTo>
                  <a:lnTo>
                    <a:pt x="7478" y="2167"/>
                  </a:lnTo>
                  <a:cubicBezTo>
                    <a:pt x="7478" y="2191"/>
                    <a:pt x="7478" y="2239"/>
                    <a:pt x="7478" y="2263"/>
                  </a:cubicBezTo>
                  <a:lnTo>
                    <a:pt x="7645" y="2787"/>
                  </a:lnTo>
                  <a:lnTo>
                    <a:pt x="6907" y="2787"/>
                  </a:lnTo>
                  <a:lnTo>
                    <a:pt x="6907" y="1620"/>
                  </a:lnTo>
                  <a:close/>
                  <a:moveTo>
                    <a:pt x="7645" y="6454"/>
                  </a:moveTo>
                  <a:lnTo>
                    <a:pt x="7478" y="6978"/>
                  </a:lnTo>
                  <a:cubicBezTo>
                    <a:pt x="7478" y="7026"/>
                    <a:pt x="7478" y="7049"/>
                    <a:pt x="7478" y="7073"/>
                  </a:cubicBezTo>
                  <a:lnTo>
                    <a:pt x="7645" y="7621"/>
                  </a:lnTo>
                  <a:lnTo>
                    <a:pt x="6907" y="7621"/>
                  </a:lnTo>
                  <a:lnTo>
                    <a:pt x="6907" y="6454"/>
                  </a:lnTo>
                  <a:close/>
                  <a:moveTo>
                    <a:pt x="7645" y="8859"/>
                  </a:moveTo>
                  <a:lnTo>
                    <a:pt x="7478" y="9383"/>
                  </a:lnTo>
                  <a:cubicBezTo>
                    <a:pt x="7478" y="9431"/>
                    <a:pt x="7478" y="9455"/>
                    <a:pt x="7478" y="9502"/>
                  </a:cubicBezTo>
                  <a:lnTo>
                    <a:pt x="7645" y="10026"/>
                  </a:lnTo>
                  <a:lnTo>
                    <a:pt x="6907" y="10026"/>
                  </a:lnTo>
                  <a:lnTo>
                    <a:pt x="6907" y="8859"/>
                  </a:lnTo>
                  <a:close/>
                  <a:moveTo>
                    <a:pt x="810" y="334"/>
                  </a:moveTo>
                  <a:lnTo>
                    <a:pt x="810" y="11312"/>
                  </a:lnTo>
                  <a:lnTo>
                    <a:pt x="596" y="11312"/>
                  </a:lnTo>
                  <a:cubicBezTo>
                    <a:pt x="453" y="11312"/>
                    <a:pt x="334" y="11193"/>
                    <a:pt x="334" y="11050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lose/>
                  <a:moveTo>
                    <a:pt x="6526" y="334"/>
                  </a:moveTo>
                  <a:cubicBezTo>
                    <a:pt x="6550" y="334"/>
                    <a:pt x="6573" y="358"/>
                    <a:pt x="6573" y="358"/>
                  </a:cubicBezTo>
                  <a:lnTo>
                    <a:pt x="6573" y="4120"/>
                  </a:lnTo>
                  <a:cubicBezTo>
                    <a:pt x="6573" y="4216"/>
                    <a:pt x="6645" y="4311"/>
                    <a:pt x="6740" y="4311"/>
                  </a:cubicBezTo>
                  <a:cubicBezTo>
                    <a:pt x="6835" y="4311"/>
                    <a:pt x="6907" y="4216"/>
                    <a:pt x="6907" y="4120"/>
                  </a:cubicBezTo>
                  <a:lnTo>
                    <a:pt x="6907" y="4049"/>
                  </a:lnTo>
                  <a:lnTo>
                    <a:pt x="7645" y="4049"/>
                  </a:lnTo>
                  <a:lnTo>
                    <a:pt x="7478" y="4573"/>
                  </a:lnTo>
                  <a:cubicBezTo>
                    <a:pt x="7478" y="4597"/>
                    <a:pt x="7478" y="4644"/>
                    <a:pt x="7478" y="4668"/>
                  </a:cubicBezTo>
                  <a:lnTo>
                    <a:pt x="7645" y="5216"/>
                  </a:lnTo>
                  <a:lnTo>
                    <a:pt x="6907" y="5216"/>
                  </a:lnTo>
                  <a:lnTo>
                    <a:pt x="6907" y="4859"/>
                  </a:lnTo>
                  <a:cubicBezTo>
                    <a:pt x="6907" y="4763"/>
                    <a:pt x="6835" y="4692"/>
                    <a:pt x="6740" y="4692"/>
                  </a:cubicBezTo>
                  <a:cubicBezTo>
                    <a:pt x="6645" y="4692"/>
                    <a:pt x="6573" y="4763"/>
                    <a:pt x="6573" y="4859"/>
                  </a:cubicBezTo>
                  <a:lnTo>
                    <a:pt x="6573" y="11288"/>
                  </a:lnTo>
                  <a:cubicBezTo>
                    <a:pt x="6573" y="11312"/>
                    <a:pt x="6550" y="11312"/>
                    <a:pt x="6526" y="11312"/>
                  </a:cubicBezTo>
                  <a:lnTo>
                    <a:pt x="1144" y="11312"/>
                  </a:lnTo>
                  <a:lnTo>
                    <a:pt x="1144" y="334"/>
                  </a:lnTo>
                  <a:close/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11050"/>
                  </a:lnTo>
                  <a:cubicBezTo>
                    <a:pt x="1" y="11384"/>
                    <a:pt x="263" y="11669"/>
                    <a:pt x="596" y="11669"/>
                  </a:cubicBezTo>
                  <a:lnTo>
                    <a:pt x="6526" y="11669"/>
                  </a:lnTo>
                  <a:cubicBezTo>
                    <a:pt x="6740" y="11669"/>
                    <a:pt x="6907" y="11503"/>
                    <a:pt x="6907" y="11288"/>
                  </a:cubicBezTo>
                  <a:lnTo>
                    <a:pt x="6907" y="10360"/>
                  </a:lnTo>
                  <a:lnTo>
                    <a:pt x="7788" y="10360"/>
                  </a:lnTo>
                  <a:cubicBezTo>
                    <a:pt x="7859" y="10360"/>
                    <a:pt x="7931" y="10336"/>
                    <a:pt x="7978" y="10264"/>
                  </a:cubicBezTo>
                  <a:cubicBezTo>
                    <a:pt x="8026" y="10193"/>
                    <a:pt x="8050" y="10121"/>
                    <a:pt x="8026" y="10050"/>
                  </a:cubicBezTo>
                  <a:lnTo>
                    <a:pt x="7812" y="9455"/>
                  </a:lnTo>
                  <a:lnTo>
                    <a:pt x="8026" y="8836"/>
                  </a:lnTo>
                  <a:cubicBezTo>
                    <a:pt x="8050" y="8764"/>
                    <a:pt x="8026" y="8693"/>
                    <a:pt x="7978" y="8621"/>
                  </a:cubicBezTo>
                  <a:cubicBezTo>
                    <a:pt x="7931" y="8550"/>
                    <a:pt x="7859" y="8526"/>
                    <a:pt x="7788" y="8526"/>
                  </a:cubicBezTo>
                  <a:lnTo>
                    <a:pt x="6907" y="8526"/>
                  </a:lnTo>
                  <a:lnTo>
                    <a:pt x="6907" y="7954"/>
                  </a:lnTo>
                  <a:lnTo>
                    <a:pt x="7788" y="7954"/>
                  </a:lnTo>
                  <a:cubicBezTo>
                    <a:pt x="7859" y="7954"/>
                    <a:pt x="7931" y="7931"/>
                    <a:pt x="7978" y="7859"/>
                  </a:cubicBezTo>
                  <a:cubicBezTo>
                    <a:pt x="8026" y="7788"/>
                    <a:pt x="8050" y="7716"/>
                    <a:pt x="8026" y="7645"/>
                  </a:cubicBezTo>
                  <a:lnTo>
                    <a:pt x="7812" y="7026"/>
                  </a:lnTo>
                  <a:lnTo>
                    <a:pt x="8026" y="6430"/>
                  </a:lnTo>
                  <a:cubicBezTo>
                    <a:pt x="8050" y="6359"/>
                    <a:pt x="8026" y="6264"/>
                    <a:pt x="7978" y="6216"/>
                  </a:cubicBezTo>
                  <a:cubicBezTo>
                    <a:pt x="7931" y="6144"/>
                    <a:pt x="7859" y="6097"/>
                    <a:pt x="7788" y="6097"/>
                  </a:cubicBezTo>
                  <a:lnTo>
                    <a:pt x="6907" y="6097"/>
                  </a:lnTo>
                  <a:lnTo>
                    <a:pt x="6907" y="5549"/>
                  </a:lnTo>
                  <a:lnTo>
                    <a:pt x="7788" y="5549"/>
                  </a:lnTo>
                  <a:cubicBezTo>
                    <a:pt x="7859" y="5549"/>
                    <a:pt x="7931" y="5501"/>
                    <a:pt x="7978" y="5454"/>
                  </a:cubicBezTo>
                  <a:cubicBezTo>
                    <a:pt x="8026" y="5382"/>
                    <a:pt x="8050" y="5311"/>
                    <a:pt x="8026" y="5216"/>
                  </a:cubicBezTo>
                  <a:lnTo>
                    <a:pt x="7812" y="4620"/>
                  </a:lnTo>
                  <a:lnTo>
                    <a:pt x="8026" y="4025"/>
                  </a:lnTo>
                  <a:cubicBezTo>
                    <a:pt x="8050" y="3954"/>
                    <a:pt x="8026" y="3858"/>
                    <a:pt x="7978" y="3811"/>
                  </a:cubicBezTo>
                  <a:cubicBezTo>
                    <a:pt x="7931" y="3739"/>
                    <a:pt x="7859" y="3692"/>
                    <a:pt x="7788" y="3692"/>
                  </a:cubicBezTo>
                  <a:lnTo>
                    <a:pt x="6907" y="3692"/>
                  </a:lnTo>
                  <a:lnTo>
                    <a:pt x="6907" y="3144"/>
                  </a:lnTo>
                  <a:lnTo>
                    <a:pt x="7788" y="3144"/>
                  </a:lnTo>
                  <a:cubicBezTo>
                    <a:pt x="7859" y="3144"/>
                    <a:pt x="7931" y="3096"/>
                    <a:pt x="7978" y="3025"/>
                  </a:cubicBezTo>
                  <a:cubicBezTo>
                    <a:pt x="8026" y="2977"/>
                    <a:pt x="8050" y="2882"/>
                    <a:pt x="8026" y="2810"/>
                  </a:cubicBezTo>
                  <a:lnTo>
                    <a:pt x="7812" y="2215"/>
                  </a:lnTo>
                  <a:lnTo>
                    <a:pt x="8026" y="1620"/>
                  </a:lnTo>
                  <a:cubicBezTo>
                    <a:pt x="8050" y="1548"/>
                    <a:pt x="8026" y="1453"/>
                    <a:pt x="7978" y="1382"/>
                  </a:cubicBezTo>
                  <a:cubicBezTo>
                    <a:pt x="7931" y="1334"/>
                    <a:pt x="7859" y="1286"/>
                    <a:pt x="7788" y="1286"/>
                  </a:cubicBezTo>
                  <a:lnTo>
                    <a:pt x="6907" y="1286"/>
                  </a:lnTo>
                  <a:lnTo>
                    <a:pt x="6907" y="381"/>
                  </a:lnTo>
                  <a:cubicBezTo>
                    <a:pt x="6907" y="167"/>
                    <a:pt x="6740" y="0"/>
                    <a:pt x="6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AutoShape 4" descr="Artificial Intelligence Health Hear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11" y="1029685"/>
            <a:ext cx="6414690" cy="3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725552"/>
            <a:ext cx="7717800" cy="572700"/>
          </a:xfrm>
        </p:spPr>
        <p:txBody>
          <a:bodyPr/>
          <a:lstStyle/>
          <a:p>
            <a:pPr algn="ctr"/>
            <a:r>
              <a:rPr lang="en-US" sz="2800" dirty="0" smtClean="0">
                <a:latin typeface="+mj-lt"/>
              </a:rPr>
              <a:t>Data Preparation and Preprocessing</a:t>
            </a:r>
            <a:endParaRPr lang="en-US" sz="2800" dirty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2" y="1904407"/>
            <a:ext cx="2062413" cy="146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01" y="1904407"/>
            <a:ext cx="1901423" cy="135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800" y="1621954"/>
            <a:ext cx="1915435" cy="191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780" y="1476861"/>
            <a:ext cx="2189163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endCxn id="2052" idx="1"/>
          </p:cNvCxnSpPr>
          <p:nvPr/>
        </p:nvCxnSpPr>
        <p:spPr>
          <a:xfrm>
            <a:off x="2308656" y="2571442"/>
            <a:ext cx="324445" cy="82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79557" y="2568614"/>
            <a:ext cx="324445" cy="82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5355" y="2563211"/>
            <a:ext cx="324445" cy="82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8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j-lt"/>
              </a:rPr>
              <a:t>Data feature Extraction &amp; Data Engineering</a:t>
            </a:r>
            <a:endParaRPr lang="en-US" sz="2800" dirty="0">
              <a:latin typeface="+mj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3330196" y="2011680"/>
            <a:ext cx="2510735" cy="1013400"/>
          </a:xfrm>
        </p:spPr>
        <p:txBody>
          <a:bodyPr/>
          <a:lstStyle/>
          <a:p>
            <a:r>
              <a:rPr lang="en-US" sz="1800" dirty="0" smtClean="0">
                <a:latin typeface="+mn-lt"/>
              </a:rPr>
              <a:t>Multiple </a:t>
            </a:r>
            <a:r>
              <a:rPr lang="en-US" sz="1800" dirty="0" err="1" smtClean="0">
                <a:latin typeface="+mn-lt"/>
              </a:rPr>
              <a:t>csv</a:t>
            </a:r>
            <a:r>
              <a:rPr lang="en-US" sz="1800" dirty="0" smtClean="0">
                <a:latin typeface="+mn-lt"/>
              </a:rPr>
              <a:t> files with each lead values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" y="1405589"/>
            <a:ext cx="2741209" cy="205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7219" y="3461496"/>
            <a:ext cx="22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 Signal for each lead(1-12)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62807" y="3461496"/>
            <a:ext cx="2213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 1-12 values in separate </a:t>
            </a:r>
            <a:r>
              <a:rPr lang="en-US" dirty="0" err="1" smtClean="0"/>
              <a:t>csv</a:t>
            </a:r>
            <a:r>
              <a:rPr lang="en-US" dirty="0" smtClean="0"/>
              <a:t> file for all images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5514" y="1748939"/>
            <a:ext cx="2156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One combined </a:t>
            </a:r>
            <a:r>
              <a:rPr lang="en-US" sz="1800" dirty="0" err="1" smtClean="0">
                <a:latin typeface="+mn-lt"/>
              </a:rPr>
              <a:t>csv</a:t>
            </a:r>
            <a:r>
              <a:rPr lang="en-US" sz="1800" dirty="0" smtClean="0">
                <a:latin typeface="+mn-lt"/>
              </a:rPr>
              <a:t> file of 12 lead Signal values for processing</a:t>
            </a:r>
            <a:endParaRPr lang="en-US" sz="1800" dirty="0"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58032" y="2433542"/>
            <a:ext cx="635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1266" y="2358333"/>
            <a:ext cx="635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6167" y="238941"/>
            <a:ext cx="7717800" cy="572700"/>
          </a:xfrm>
        </p:spPr>
        <p:txBody>
          <a:bodyPr/>
          <a:lstStyle/>
          <a:p>
            <a:pPr algn="ctr"/>
            <a:r>
              <a:rPr lang="en-US" sz="3200" dirty="0" smtClean="0"/>
              <a:t>ML Model</a:t>
            </a:r>
            <a:endParaRPr lang="en-US" sz="3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37885" y="1313926"/>
            <a:ext cx="2347200" cy="392700"/>
          </a:xfrm>
        </p:spPr>
        <p:txBody>
          <a:bodyPr/>
          <a:lstStyle/>
          <a:p>
            <a:r>
              <a:rPr lang="en-US" sz="1600" dirty="0" err="1" smtClean="0"/>
              <a:t>Algos</a:t>
            </a:r>
            <a:r>
              <a:rPr lang="en-US" sz="1600" dirty="0" smtClean="0"/>
              <a:t> tested</a:t>
            </a:r>
            <a:endParaRPr lang="en-US" sz="16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2"/>
          </p:nvPr>
        </p:nvSpPr>
        <p:spPr>
          <a:xfrm>
            <a:off x="537885" y="1682478"/>
            <a:ext cx="2347200" cy="526200"/>
          </a:xfrm>
        </p:spPr>
        <p:txBody>
          <a:bodyPr/>
          <a:lstStyle/>
          <a:p>
            <a:r>
              <a:rPr lang="en-US" dirty="0" smtClean="0"/>
              <a:t>KNN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SVM</a:t>
            </a:r>
          </a:p>
          <a:p>
            <a:r>
              <a:rPr lang="en-US" dirty="0" smtClean="0"/>
              <a:t>Random Forest</a:t>
            </a:r>
          </a:p>
          <a:p>
            <a:r>
              <a:rPr lang="en-US" dirty="0" err="1" smtClean="0"/>
              <a:t>GaussianNB</a:t>
            </a:r>
            <a:endParaRPr lang="en-US" dirty="0" smtClean="0"/>
          </a:p>
          <a:p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3"/>
          </p:nvPr>
        </p:nvSpPr>
        <p:spPr>
          <a:xfrm>
            <a:off x="2864320" y="1313926"/>
            <a:ext cx="3090332" cy="392700"/>
          </a:xfrm>
        </p:spPr>
        <p:txBody>
          <a:bodyPr/>
          <a:lstStyle/>
          <a:p>
            <a:r>
              <a:rPr lang="en-US" sz="1600" dirty="0" err="1" smtClean="0"/>
              <a:t>GridSearchCV</a:t>
            </a:r>
            <a:r>
              <a:rPr lang="en-US" sz="1600" dirty="0" smtClean="0"/>
              <a:t> for </a:t>
            </a:r>
            <a:r>
              <a:rPr lang="en-US" sz="1600" dirty="0" err="1" smtClean="0"/>
              <a:t>hyperparameter</a:t>
            </a:r>
            <a:r>
              <a:rPr lang="en-US" sz="1600" dirty="0" smtClean="0"/>
              <a:t> tuning</a:t>
            </a:r>
            <a:endParaRPr lang="en-US" sz="16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5"/>
          </p:nvPr>
        </p:nvSpPr>
        <p:spPr>
          <a:xfrm>
            <a:off x="5573652" y="1313926"/>
            <a:ext cx="3276599" cy="392700"/>
          </a:xfrm>
        </p:spPr>
        <p:txBody>
          <a:bodyPr/>
          <a:lstStyle/>
          <a:p>
            <a:r>
              <a:rPr lang="en-US" sz="1600" dirty="0" smtClean="0"/>
              <a:t>Ensemble of stacking multiple models using voting classifier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85" y="1559346"/>
            <a:ext cx="2524428" cy="300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09" y="1752601"/>
            <a:ext cx="2561795" cy="204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5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34"/>
          <p:cNvSpPr/>
          <p:nvPr/>
        </p:nvSpPr>
        <p:spPr>
          <a:xfrm>
            <a:off x="3135246" y="1184076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34"/>
          <p:cNvSpPr/>
          <p:nvPr/>
        </p:nvSpPr>
        <p:spPr>
          <a:xfrm>
            <a:off x="5487813" y="118972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34"/>
          <p:cNvSpPr/>
          <p:nvPr/>
        </p:nvSpPr>
        <p:spPr>
          <a:xfrm>
            <a:off x="924596" y="294482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34"/>
          <p:cNvSpPr/>
          <p:nvPr/>
        </p:nvSpPr>
        <p:spPr>
          <a:xfrm>
            <a:off x="3135246" y="294482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34"/>
          <p:cNvSpPr/>
          <p:nvPr/>
        </p:nvSpPr>
        <p:spPr>
          <a:xfrm>
            <a:off x="5487813" y="2950474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4"/>
          <p:cNvSpPr/>
          <p:nvPr/>
        </p:nvSpPr>
        <p:spPr>
          <a:xfrm>
            <a:off x="924596" y="1184076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4"/>
          <p:cNvSpPr txBox="1">
            <a:spLocks noGrp="1"/>
          </p:cNvSpPr>
          <p:nvPr>
            <p:ph type="title"/>
          </p:nvPr>
        </p:nvSpPr>
        <p:spPr>
          <a:xfrm>
            <a:off x="713100" y="4590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CONTENTS</a:t>
            </a:r>
            <a:endParaRPr dirty="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09" name="Google Shape;3909;p34"/>
          <p:cNvSpPr txBox="1">
            <a:spLocks noGrp="1"/>
          </p:cNvSpPr>
          <p:nvPr>
            <p:ph type="title" idx="7"/>
          </p:nvPr>
        </p:nvSpPr>
        <p:spPr>
          <a:xfrm>
            <a:off x="858446" y="133082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910" name="Google Shape;3910;p34"/>
          <p:cNvSpPr txBox="1">
            <a:spLocks noGrp="1"/>
          </p:cNvSpPr>
          <p:nvPr>
            <p:ph type="subTitle" idx="3"/>
          </p:nvPr>
        </p:nvSpPr>
        <p:spPr>
          <a:xfrm>
            <a:off x="2309496" y="241659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Software Requirement Specification</a:t>
            </a:r>
            <a:endParaRPr dirty="0"/>
          </a:p>
        </p:txBody>
      </p:sp>
      <p:sp>
        <p:nvSpPr>
          <p:cNvPr id="3911" name="Google Shape;3911;p34"/>
          <p:cNvSpPr txBox="1">
            <a:spLocks noGrp="1"/>
          </p:cNvSpPr>
          <p:nvPr>
            <p:ph type="subTitle" idx="1"/>
          </p:nvPr>
        </p:nvSpPr>
        <p:spPr>
          <a:xfrm>
            <a:off x="98846" y="192798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3912" name="Google Shape;3912;p34"/>
          <p:cNvSpPr txBox="1">
            <a:spLocks noGrp="1"/>
          </p:cNvSpPr>
          <p:nvPr>
            <p:ph type="subTitle" idx="2"/>
          </p:nvPr>
        </p:nvSpPr>
        <p:spPr>
          <a:xfrm>
            <a:off x="98846" y="2296537"/>
            <a:ext cx="23472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Brief about Phase-1 Presentation</a:t>
            </a:r>
            <a:endParaRPr dirty="0"/>
          </a:p>
        </p:txBody>
      </p:sp>
      <p:sp>
        <p:nvSpPr>
          <p:cNvPr id="3914" name="Google Shape;3914;p34"/>
          <p:cNvSpPr txBox="1">
            <a:spLocks noGrp="1"/>
          </p:cNvSpPr>
          <p:nvPr>
            <p:ph type="subTitle" idx="5"/>
          </p:nvPr>
        </p:nvSpPr>
        <p:spPr>
          <a:xfrm>
            <a:off x="4662063" y="2422245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Architecture and Description</a:t>
            </a:r>
            <a:endParaRPr dirty="0"/>
          </a:p>
        </p:txBody>
      </p:sp>
      <p:sp>
        <p:nvSpPr>
          <p:cNvPr id="3916" name="Google Shape;3916;p34"/>
          <p:cNvSpPr txBox="1">
            <a:spLocks noGrp="1"/>
          </p:cNvSpPr>
          <p:nvPr>
            <p:ph type="title" idx="8"/>
          </p:nvPr>
        </p:nvSpPr>
        <p:spPr>
          <a:xfrm>
            <a:off x="3069096" y="1330827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3917" name="Google Shape;3917;p34"/>
          <p:cNvSpPr txBox="1">
            <a:spLocks noGrp="1"/>
          </p:cNvSpPr>
          <p:nvPr>
            <p:ph type="title" idx="9"/>
          </p:nvPr>
        </p:nvSpPr>
        <p:spPr>
          <a:xfrm>
            <a:off x="5421663" y="133647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918" name="Google Shape;3918;p34"/>
          <p:cNvSpPr txBox="1">
            <a:spLocks noGrp="1"/>
          </p:cNvSpPr>
          <p:nvPr>
            <p:ph type="subTitle" idx="13"/>
          </p:nvPr>
        </p:nvSpPr>
        <p:spPr>
          <a:xfrm>
            <a:off x="260886" y="3935691"/>
            <a:ext cx="202312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Sequence Diagrams</a:t>
            </a:r>
            <a:endParaRPr dirty="0"/>
          </a:p>
        </p:txBody>
      </p:sp>
      <p:sp>
        <p:nvSpPr>
          <p:cNvPr id="3920" name="Google Shape;3920;p34"/>
          <p:cNvSpPr txBox="1">
            <a:spLocks noGrp="1"/>
          </p:cNvSpPr>
          <p:nvPr>
            <p:ph type="subTitle" idx="15"/>
          </p:nvPr>
        </p:nvSpPr>
        <p:spPr>
          <a:xfrm>
            <a:off x="2494937" y="3970593"/>
            <a:ext cx="1976318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Flow Diagrams</a:t>
            </a:r>
            <a:endParaRPr dirty="0"/>
          </a:p>
        </p:txBody>
      </p:sp>
      <p:sp>
        <p:nvSpPr>
          <p:cNvPr id="3922" name="Google Shape;3922;p34"/>
          <p:cNvSpPr txBox="1">
            <a:spLocks noGrp="1"/>
          </p:cNvSpPr>
          <p:nvPr>
            <p:ph type="subTitle" idx="17"/>
          </p:nvPr>
        </p:nvSpPr>
        <p:spPr>
          <a:xfrm>
            <a:off x="4662063" y="3934360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 Table Structures</a:t>
            </a:r>
            <a:endParaRPr dirty="0"/>
          </a:p>
        </p:txBody>
      </p:sp>
      <p:sp>
        <p:nvSpPr>
          <p:cNvPr id="3924" name="Google Shape;3924;p34"/>
          <p:cNvSpPr txBox="1">
            <a:spLocks noGrp="1"/>
          </p:cNvSpPr>
          <p:nvPr>
            <p:ph type="title" idx="19"/>
          </p:nvPr>
        </p:nvSpPr>
        <p:spPr>
          <a:xfrm>
            <a:off x="858446" y="308753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3925" name="Google Shape;3925;p34"/>
          <p:cNvSpPr txBox="1">
            <a:spLocks noGrp="1"/>
          </p:cNvSpPr>
          <p:nvPr>
            <p:ph type="title" idx="20"/>
          </p:nvPr>
        </p:nvSpPr>
        <p:spPr>
          <a:xfrm>
            <a:off x="3069096" y="3087536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3926" name="Google Shape;3926;p34"/>
          <p:cNvSpPr txBox="1">
            <a:spLocks noGrp="1"/>
          </p:cNvSpPr>
          <p:nvPr>
            <p:ph type="title" idx="21"/>
          </p:nvPr>
        </p:nvSpPr>
        <p:spPr>
          <a:xfrm>
            <a:off x="5421663" y="3093185"/>
            <a:ext cx="8280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30" name="Google Shape;3903;p34"/>
          <p:cNvSpPr/>
          <p:nvPr/>
        </p:nvSpPr>
        <p:spPr>
          <a:xfrm>
            <a:off x="8000730" y="1189725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914;p34"/>
          <p:cNvSpPr txBox="1">
            <a:spLocks noGrp="1"/>
          </p:cNvSpPr>
          <p:nvPr>
            <p:ph type="subTitle" idx="5"/>
          </p:nvPr>
        </p:nvSpPr>
        <p:spPr>
          <a:xfrm>
            <a:off x="7105179" y="1996456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 Design</a:t>
            </a:r>
            <a:endParaRPr dirty="0"/>
          </a:p>
        </p:txBody>
      </p:sp>
      <p:sp>
        <p:nvSpPr>
          <p:cNvPr id="32" name="Google Shape;3917;p34"/>
          <p:cNvSpPr txBox="1">
            <a:spLocks/>
          </p:cNvSpPr>
          <p:nvPr/>
        </p:nvSpPr>
        <p:spPr>
          <a:xfrm>
            <a:off x="7934580" y="1336476"/>
            <a:ext cx="8280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dirty="0"/>
              <a:t>4</a:t>
            </a:r>
            <a:r>
              <a:rPr lang="en" dirty="0" smtClean="0"/>
              <a:t>.</a:t>
            </a:r>
            <a:endParaRPr lang="en" dirty="0"/>
          </a:p>
        </p:txBody>
      </p:sp>
      <p:sp>
        <p:nvSpPr>
          <p:cNvPr id="33" name="Google Shape;3903;p34"/>
          <p:cNvSpPr/>
          <p:nvPr/>
        </p:nvSpPr>
        <p:spPr>
          <a:xfrm>
            <a:off x="8066880" y="2949574"/>
            <a:ext cx="695700" cy="69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914;p34"/>
          <p:cNvSpPr txBox="1">
            <a:spLocks noGrp="1"/>
          </p:cNvSpPr>
          <p:nvPr>
            <p:ph type="subTitle" idx="5"/>
          </p:nvPr>
        </p:nvSpPr>
        <p:spPr>
          <a:xfrm>
            <a:off x="7241130" y="3735364"/>
            <a:ext cx="2347200" cy="3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FlowChart</a:t>
            </a:r>
            <a:endParaRPr dirty="0"/>
          </a:p>
        </p:txBody>
      </p:sp>
      <p:sp>
        <p:nvSpPr>
          <p:cNvPr id="35" name="Google Shape;3917;p34"/>
          <p:cNvSpPr txBox="1">
            <a:spLocks/>
          </p:cNvSpPr>
          <p:nvPr/>
        </p:nvSpPr>
        <p:spPr>
          <a:xfrm>
            <a:off x="8000730" y="3096325"/>
            <a:ext cx="8280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ed Hat Display"/>
              <a:buNone/>
              <a:defRPr sz="25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dirty="0"/>
              <a:t>8</a:t>
            </a:r>
            <a:r>
              <a:rPr lang="en" dirty="0" smtClean="0"/>
              <a:t>.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902" y="211019"/>
            <a:ext cx="7717800" cy="572700"/>
          </a:xfrm>
        </p:spPr>
        <p:txBody>
          <a:bodyPr/>
          <a:lstStyle/>
          <a:p>
            <a:r>
              <a:rPr lang="en-US" sz="2400" dirty="0" smtClean="0"/>
              <a:t>Project Architecture</a:t>
            </a:r>
            <a:endParaRPr lang="en-US" sz="2400" dirty="0"/>
          </a:p>
        </p:txBody>
      </p:sp>
      <p:grpSp>
        <p:nvGrpSpPr>
          <p:cNvPr id="12" name="Google Shape;5514;p59"/>
          <p:cNvGrpSpPr/>
          <p:nvPr/>
        </p:nvGrpSpPr>
        <p:grpSpPr>
          <a:xfrm>
            <a:off x="2096253" y="267242"/>
            <a:ext cx="345546" cy="324368"/>
            <a:chOff x="2715705" y="3395584"/>
            <a:chExt cx="283984" cy="411688"/>
          </a:xfrm>
        </p:grpSpPr>
        <p:sp>
          <p:nvSpPr>
            <p:cNvPr id="13" name="Google Shape;5515;p59"/>
            <p:cNvSpPr/>
            <p:nvPr/>
          </p:nvSpPr>
          <p:spPr>
            <a:xfrm>
              <a:off x="2770316" y="3429169"/>
              <a:ext cx="161324" cy="161359"/>
            </a:xfrm>
            <a:custGeom>
              <a:avLst/>
              <a:gdLst/>
              <a:ahLst/>
              <a:cxnLst/>
              <a:rect l="l" t="t" r="r" b="b"/>
              <a:pathLst>
                <a:path w="4573" h="4574" extrusionOk="0">
                  <a:moveTo>
                    <a:pt x="2287" y="1"/>
                  </a:moveTo>
                  <a:cubicBezTo>
                    <a:pt x="1858" y="1"/>
                    <a:pt x="1453" y="120"/>
                    <a:pt x="1096" y="358"/>
                  </a:cubicBezTo>
                  <a:cubicBezTo>
                    <a:pt x="1001" y="406"/>
                    <a:pt x="977" y="501"/>
                    <a:pt x="1025" y="596"/>
                  </a:cubicBezTo>
                  <a:cubicBezTo>
                    <a:pt x="1055" y="642"/>
                    <a:pt x="1116" y="669"/>
                    <a:pt x="1174" y="669"/>
                  </a:cubicBezTo>
                  <a:cubicBezTo>
                    <a:pt x="1206" y="669"/>
                    <a:pt x="1237" y="661"/>
                    <a:pt x="1263" y="644"/>
                  </a:cubicBezTo>
                  <a:cubicBezTo>
                    <a:pt x="1572" y="453"/>
                    <a:pt x="1930" y="358"/>
                    <a:pt x="2287" y="358"/>
                  </a:cubicBezTo>
                  <a:cubicBezTo>
                    <a:pt x="3358" y="358"/>
                    <a:pt x="4240" y="1215"/>
                    <a:pt x="4240" y="2287"/>
                  </a:cubicBezTo>
                  <a:cubicBezTo>
                    <a:pt x="4240" y="3359"/>
                    <a:pt x="3358" y="4240"/>
                    <a:pt x="2287" y="4240"/>
                  </a:cubicBezTo>
                  <a:cubicBezTo>
                    <a:pt x="1215" y="4240"/>
                    <a:pt x="358" y="3359"/>
                    <a:pt x="358" y="2287"/>
                  </a:cubicBezTo>
                  <a:cubicBezTo>
                    <a:pt x="358" y="1858"/>
                    <a:pt x="501" y="1430"/>
                    <a:pt x="763" y="1096"/>
                  </a:cubicBezTo>
                  <a:cubicBezTo>
                    <a:pt x="834" y="1025"/>
                    <a:pt x="810" y="906"/>
                    <a:pt x="739" y="858"/>
                  </a:cubicBezTo>
                  <a:cubicBezTo>
                    <a:pt x="709" y="828"/>
                    <a:pt x="671" y="815"/>
                    <a:pt x="633" y="815"/>
                  </a:cubicBezTo>
                  <a:cubicBezTo>
                    <a:pt x="580" y="815"/>
                    <a:pt x="528" y="841"/>
                    <a:pt x="501" y="882"/>
                  </a:cubicBezTo>
                  <a:cubicBezTo>
                    <a:pt x="167" y="1287"/>
                    <a:pt x="1" y="1763"/>
                    <a:pt x="1" y="2287"/>
                  </a:cubicBezTo>
                  <a:cubicBezTo>
                    <a:pt x="1" y="3549"/>
                    <a:pt x="1025" y="4573"/>
                    <a:pt x="2287" y="4573"/>
                  </a:cubicBezTo>
                  <a:cubicBezTo>
                    <a:pt x="3549" y="4573"/>
                    <a:pt x="4573" y="3549"/>
                    <a:pt x="4573" y="2287"/>
                  </a:cubicBezTo>
                  <a:cubicBezTo>
                    <a:pt x="4573" y="1025"/>
                    <a:pt x="3549" y="1"/>
                    <a:pt x="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16;p59"/>
            <p:cNvSpPr/>
            <p:nvPr/>
          </p:nvSpPr>
          <p:spPr>
            <a:xfrm>
              <a:off x="2802243" y="3461096"/>
              <a:ext cx="98318" cy="97507"/>
            </a:xfrm>
            <a:custGeom>
              <a:avLst/>
              <a:gdLst/>
              <a:ahLst/>
              <a:cxnLst/>
              <a:rect l="l" t="t" r="r" b="b"/>
              <a:pathLst>
                <a:path w="2787" h="2764" extrusionOk="0">
                  <a:moveTo>
                    <a:pt x="1715" y="334"/>
                  </a:moveTo>
                  <a:lnTo>
                    <a:pt x="1715" y="882"/>
                  </a:lnTo>
                  <a:cubicBezTo>
                    <a:pt x="1715" y="977"/>
                    <a:pt x="1787" y="1073"/>
                    <a:pt x="1882" y="1073"/>
                  </a:cubicBezTo>
                  <a:lnTo>
                    <a:pt x="2430" y="1073"/>
                  </a:lnTo>
                  <a:lnTo>
                    <a:pt x="2430" y="1716"/>
                  </a:lnTo>
                  <a:lnTo>
                    <a:pt x="1882" y="1716"/>
                  </a:lnTo>
                  <a:cubicBezTo>
                    <a:pt x="1787" y="1716"/>
                    <a:pt x="1715" y="1787"/>
                    <a:pt x="1715" y="1882"/>
                  </a:cubicBezTo>
                  <a:lnTo>
                    <a:pt x="1715" y="2430"/>
                  </a:lnTo>
                  <a:lnTo>
                    <a:pt x="1072" y="2430"/>
                  </a:lnTo>
                  <a:lnTo>
                    <a:pt x="1072" y="1882"/>
                  </a:lnTo>
                  <a:cubicBezTo>
                    <a:pt x="1072" y="1787"/>
                    <a:pt x="1001" y="1716"/>
                    <a:pt x="905" y="1716"/>
                  </a:cubicBezTo>
                  <a:lnTo>
                    <a:pt x="358" y="1716"/>
                  </a:lnTo>
                  <a:lnTo>
                    <a:pt x="358" y="1073"/>
                  </a:lnTo>
                  <a:lnTo>
                    <a:pt x="905" y="1073"/>
                  </a:lnTo>
                  <a:cubicBezTo>
                    <a:pt x="1001" y="1073"/>
                    <a:pt x="1072" y="977"/>
                    <a:pt x="1072" y="882"/>
                  </a:cubicBezTo>
                  <a:lnTo>
                    <a:pt x="1072" y="334"/>
                  </a:lnTo>
                  <a:close/>
                  <a:moveTo>
                    <a:pt x="977" y="1"/>
                  </a:moveTo>
                  <a:cubicBezTo>
                    <a:pt x="834" y="1"/>
                    <a:pt x="715" y="120"/>
                    <a:pt x="715" y="263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72" y="715"/>
                    <a:pt x="0" y="787"/>
                    <a:pt x="0" y="882"/>
                  </a:cubicBezTo>
                  <a:lnTo>
                    <a:pt x="0" y="1882"/>
                  </a:lnTo>
                  <a:cubicBezTo>
                    <a:pt x="0" y="1977"/>
                    <a:pt x="72" y="2049"/>
                    <a:pt x="167" y="2049"/>
                  </a:cubicBezTo>
                  <a:lnTo>
                    <a:pt x="715" y="2049"/>
                  </a:lnTo>
                  <a:lnTo>
                    <a:pt x="715" y="2525"/>
                  </a:lnTo>
                  <a:cubicBezTo>
                    <a:pt x="715" y="2668"/>
                    <a:pt x="834" y="2763"/>
                    <a:pt x="977" y="2763"/>
                  </a:cubicBezTo>
                  <a:lnTo>
                    <a:pt x="1810" y="2763"/>
                  </a:lnTo>
                  <a:cubicBezTo>
                    <a:pt x="1953" y="2763"/>
                    <a:pt x="2049" y="2668"/>
                    <a:pt x="2049" y="2525"/>
                  </a:cubicBezTo>
                  <a:lnTo>
                    <a:pt x="2049" y="2049"/>
                  </a:lnTo>
                  <a:lnTo>
                    <a:pt x="2525" y="2049"/>
                  </a:lnTo>
                  <a:cubicBezTo>
                    <a:pt x="2668" y="2049"/>
                    <a:pt x="2787" y="1930"/>
                    <a:pt x="2787" y="1811"/>
                  </a:cubicBezTo>
                  <a:lnTo>
                    <a:pt x="2787" y="977"/>
                  </a:lnTo>
                  <a:cubicBezTo>
                    <a:pt x="2787" y="834"/>
                    <a:pt x="2668" y="715"/>
                    <a:pt x="2525" y="715"/>
                  </a:cubicBezTo>
                  <a:lnTo>
                    <a:pt x="2049" y="715"/>
                  </a:lnTo>
                  <a:lnTo>
                    <a:pt x="2049" y="263"/>
                  </a:lnTo>
                  <a:cubicBezTo>
                    <a:pt x="2049" y="120"/>
                    <a:pt x="1953" y="1"/>
                    <a:pt x="1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17;p59"/>
            <p:cNvSpPr/>
            <p:nvPr/>
          </p:nvSpPr>
          <p:spPr>
            <a:xfrm>
              <a:off x="2774514" y="3624929"/>
              <a:ext cx="153775" cy="61383"/>
            </a:xfrm>
            <a:custGeom>
              <a:avLst/>
              <a:gdLst/>
              <a:ahLst/>
              <a:cxnLst/>
              <a:rect l="l" t="t" r="r" b="b"/>
              <a:pathLst>
                <a:path w="4359" h="1740" extrusionOk="0">
                  <a:moveTo>
                    <a:pt x="358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382"/>
                  </a:lnTo>
                  <a:cubicBezTo>
                    <a:pt x="1" y="1572"/>
                    <a:pt x="167" y="1739"/>
                    <a:pt x="358" y="1739"/>
                  </a:cubicBezTo>
                  <a:lnTo>
                    <a:pt x="3978" y="1739"/>
                  </a:lnTo>
                  <a:cubicBezTo>
                    <a:pt x="4192" y="1739"/>
                    <a:pt x="4359" y="1572"/>
                    <a:pt x="4359" y="1382"/>
                  </a:cubicBezTo>
                  <a:lnTo>
                    <a:pt x="4359" y="382"/>
                  </a:lnTo>
                  <a:cubicBezTo>
                    <a:pt x="4359" y="167"/>
                    <a:pt x="4192" y="1"/>
                    <a:pt x="3978" y="1"/>
                  </a:cubicBezTo>
                  <a:lnTo>
                    <a:pt x="3597" y="1"/>
                  </a:lnTo>
                  <a:cubicBezTo>
                    <a:pt x="3501" y="1"/>
                    <a:pt x="3430" y="72"/>
                    <a:pt x="3430" y="167"/>
                  </a:cubicBezTo>
                  <a:cubicBezTo>
                    <a:pt x="3430" y="263"/>
                    <a:pt x="3501" y="358"/>
                    <a:pt x="3597" y="358"/>
                  </a:cubicBezTo>
                  <a:lnTo>
                    <a:pt x="3978" y="358"/>
                  </a:lnTo>
                  <a:cubicBezTo>
                    <a:pt x="4001" y="358"/>
                    <a:pt x="4025" y="358"/>
                    <a:pt x="4025" y="382"/>
                  </a:cubicBezTo>
                  <a:lnTo>
                    <a:pt x="4025" y="1382"/>
                  </a:lnTo>
                  <a:cubicBezTo>
                    <a:pt x="4025" y="1382"/>
                    <a:pt x="4001" y="1406"/>
                    <a:pt x="3978" y="1406"/>
                  </a:cubicBezTo>
                  <a:lnTo>
                    <a:pt x="358" y="1406"/>
                  </a:lnTo>
                  <a:cubicBezTo>
                    <a:pt x="358" y="1406"/>
                    <a:pt x="334" y="1382"/>
                    <a:pt x="334" y="1382"/>
                  </a:cubicBezTo>
                  <a:lnTo>
                    <a:pt x="334" y="382"/>
                  </a:lnTo>
                  <a:cubicBezTo>
                    <a:pt x="334" y="358"/>
                    <a:pt x="358" y="358"/>
                    <a:pt x="358" y="358"/>
                  </a:cubicBezTo>
                  <a:lnTo>
                    <a:pt x="2858" y="358"/>
                  </a:lnTo>
                  <a:cubicBezTo>
                    <a:pt x="2954" y="358"/>
                    <a:pt x="3025" y="263"/>
                    <a:pt x="3025" y="167"/>
                  </a:cubicBezTo>
                  <a:cubicBezTo>
                    <a:pt x="3025" y="72"/>
                    <a:pt x="2954" y="1"/>
                    <a:pt x="2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18;p59"/>
            <p:cNvSpPr/>
            <p:nvPr/>
          </p:nvSpPr>
          <p:spPr>
            <a:xfrm>
              <a:off x="2774514" y="3703071"/>
              <a:ext cx="22719" cy="12629"/>
            </a:xfrm>
            <a:custGeom>
              <a:avLst/>
              <a:gdLst/>
              <a:ahLst/>
              <a:cxnLst/>
              <a:rect l="l" t="t" r="r" b="b"/>
              <a:pathLst>
                <a:path w="644" h="35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58"/>
                    <a:pt x="167" y="358"/>
                  </a:cubicBezTo>
                  <a:lnTo>
                    <a:pt x="477" y="358"/>
                  </a:lnTo>
                  <a:cubicBezTo>
                    <a:pt x="572" y="358"/>
                    <a:pt x="644" y="262"/>
                    <a:pt x="644" y="167"/>
                  </a:cubicBez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19;p59"/>
            <p:cNvSpPr/>
            <p:nvPr/>
          </p:nvSpPr>
          <p:spPr>
            <a:xfrm>
              <a:off x="2808135" y="3703071"/>
              <a:ext cx="120155" cy="12629"/>
            </a:xfrm>
            <a:custGeom>
              <a:avLst/>
              <a:gdLst/>
              <a:ahLst/>
              <a:cxnLst/>
              <a:rect l="l" t="t" r="r" b="b"/>
              <a:pathLst>
                <a:path w="3406" h="358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58"/>
                    <a:pt x="167" y="358"/>
                  </a:cubicBezTo>
                  <a:lnTo>
                    <a:pt x="3239" y="358"/>
                  </a:lnTo>
                  <a:cubicBezTo>
                    <a:pt x="3334" y="358"/>
                    <a:pt x="3406" y="262"/>
                    <a:pt x="3406" y="167"/>
                  </a:cubicBezTo>
                  <a:cubicBezTo>
                    <a:pt x="3406" y="72"/>
                    <a:pt x="3334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20;p59"/>
            <p:cNvSpPr/>
            <p:nvPr/>
          </p:nvSpPr>
          <p:spPr>
            <a:xfrm>
              <a:off x="2905574" y="3735845"/>
              <a:ext cx="22719" cy="11783"/>
            </a:xfrm>
            <a:custGeom>
              <a:avLst/>
              <a:gdLst/>
              <a:ahLst/>
              <a:cxnLst/>
              <a:rect l="l" t="t" r="r" b="b"/>
              <a:pathLst>
                <a:path w="64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62"/>
                    <a:pt x="644" y="167"/>
                  </a:cubicBez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21;p59"/>
            <p:cNvSpPr/>
            <p:nvPr/>
          </p:nvSpPr>
          <p:spPr>
            <a:xfrm>
              <a:off x="2774514" y="3735845"/>
              <a:ext cx="120190" cy="11783"/>
            </a:xfrm>
            <a:custGeom>
              <a:avLst/>
              <a:gdLst/>
              <a:ahLst/>
              <a:cxnLst/>
              <a:rect l="l" t="t" r="r" b="b"/>
              <a:pathLst>
                <a:path w="340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3239" y="334"/>
                  </a:lnTo>
                  <a:cubicBezTo>
                    <a:pt x="3311" y="334"/>
                    <a:pt x="3406" y="262"/>
                    <a:pt x="3406" y="167"/>
                  </a:cubicBezTo>
                  <a:cubicBezTo>
                    <a:pt x="3406" y="72"/>
                    <a:pt x="3311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22;p59"/>
            <p:cNvSpPr/>
            <p:nvPr/>
          </p:nvSpPr>
          <p:spPr>
            <a:xfrm>
              <a:off x="2715705" y="3395584"/>
              <a:ext cx="283984" cy="411688"/>
            </a:xfrm>
            <a:custGeom>
              <a:avLst/>
              <a:gdLst/>
              <a:ahLst/>
              <a:cxnLst/>
              <a:rect l="l" t="t" r="r" b="b"/>
              <a:pathLst>
                <a:path w="8050" h="11670" extrusionOk="0">
                  <a:moveTo>
                    <a:pt x="7645" y="1620"/>
                  </a:moveTo>
                  <a:lnTo>
                    <a:pt x="7478" y="2167"/>
                  </a:lnTo>
                  <a:cubicBezTo>
                    <a:pt x="7478" y="2191"/>
                    <a:pt x="7478" y="2239"/>
                    <a:pt x="7478" y="2263"/>
                  </a:cubicBezTo>
                  <a:lnTo>
                    <a:pt x="7645" y="2787"/>
                  </a:lnTo>
                  <a:lnTo>
                    <a:pt x="6907" y="2787"/>
                  </a:lnTo>
                  <a:lnTo>
                    <a:pt x="6907" y="1620"/>
                  </a:lnTo>
                  <a:close/>
                  <a:moveTo>
                    <a:pt x="7645" y="6454"/>
                  </a:moveTo>
                  <a:lnTo>
                    <a:pt x="7478" y="6978"/>
                  </a:lnTo>
                  <a:cubicBezTo>
                    <a:pt x="7478" y="7026"/>
                    <a:pt x="7478" y="7049"/>
                    <a:pt x="7478" y="7073"/>
                  </a:cubicBezTo>
                  <a:lnTo>
                    <a:pt x="7645" y="7621"/>
                  </a:lnTo>
                  <a:lnTo>
                    <a:pt x="6907" y="7621"/>
                  </a:lnTo>
                  <a:lnTo>
                    <a:pt x="6907" y="6454"/>
                  </a:lnTo>
                  <a:close/>
                  <a:moveTo>
                    <a:pt x="7645" y="8859"/>
                  </a:moveTo>
                  <a:lnTo>
                    <a:pt x="7478" y="9383"/>
                  </a:lnTo>
                  <a:cubicBezTo>
                    <a:pt x="7478" y="9431"/>
                    <a:pt x="7478" y="9455"/>
                    <a:pt x="7478" y="9502"/>
                  </a:cubicBezTo>
                  <a:lnTo>
                    <a:pt x="7645" y="10026"/>
                  </a:lnTo>
                  <a:lnTo>
                    <a:pt x="6907" y="10026"/>
                  </a:lnTo>
                  <a:lnTo>
                    <a:pt x="6907" y="8859"/>
                  </a:lnTo>
                  <a:close/>
                  <a:moveTo>
                    <a:pt x="810" y="334"/>
                  </a:moveTo>
                  <a:lnTo>
                    <a:pt x="810" y="11312"/>
                  </a:lnTo>
                  <a:lnTo>
                    <a:pt x="596" y="11312"/>
                  </a:lnTo>
                  <a:cubicBezTo>
                    <a:pt x="453" y="11312"/>
                    <a:pt x="334" y="11193"/>
                    <a:pt x="334" y="11050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lose/>
                  <a:moveTo>
                    <a:pt x="6526" y="334"/>
                  </a:moveTo>
                  <a:cubicBezTo>
                    <a:pt x="6550" y="334"/>
                    <a:pt x="6573" y="358"/>
                    <a:pt x="6573" y="358"/>
                  </a:cubicBezTo>
                  <a:lnTo>
                    <a:pt x="6573" y="4120"/>
                  </a:lnTo>
                  <a:cubicBezTo>
                    <a:pt x="6573" y="4216"/>
                    <a:pt x="6645" y="4311"/>
                    <a:pt x="6740" y="4311"/>
                  </a:cubicBezTo>
                  <a:cubicBezTo>
                    <a:pt x="6835" y="4311"/>
                    <a:pt x="6907" y="4216"/>
                    <a:pt x="6907" y="4120"/>
                  </a:cubicBezTo>
                  <a:lnTo>
                    <a:pt x="6907" y="4049"/>
                  </a:lnTo>
                  <a:lnTo>
                    <a:pt x="7645" y="4049"/>
                  </a:lnTo>
                  <a:lnTo>
                    <a:pt x="7478" y="4573"/>
                  </a:lnTo>
                  <a:cubicBezTo>
                    <a:pt x="7478" y="4597"/>
                    <a:pt x="7478" y="4644"/>
                    <a:pt x="7478" y="4668"/>
                  </a:cubicBezTo>
                  <a:lnTo>
                    <a:pt x="7645" y="5216"/>
                  </a:lnTo>
                  <a:lnTo>
                    <a:pt x="6907" y="5216"/>
                  </a:lnTo>
                  <a:lnTo>
                    <a:pt x="6907" y="4859"/>
                  </a:lnTo>
                  <a:cubicBezTo>
                    <a:pt x="6907" y="4763"/>
                    <a:pt x="6835" y="4692"/>
                    <a:pt x="6740" y="4692"/>
                  </a:cubicBezTo>
                  <a:cubicBezTo>
                    <a:pt x="6645" y="4692"/>
                    <a:pt x="6573" y="4763"/>
                    <a:pt x="6573" y="4859"/>
                  </a:cubicBezTo>
                  <a:lnTo>
                    <a:pt x="6573" y="11288"/>
                  </a:lnTo>
                  <a:cubicBezTo>
                    <a:pt x="6573" y="11312"/>
                    <a:pt x="6550" y="11312"/>
                    <a:pt x="6526" y="11312"/>
                  </a:cubicBezTo>
                  <a:lnTo>
                    <a:pt x="1144" y="11312"/>
                  </a:lnTo>
                  <a:lnTo>
                    <a:pt x="1144" y="334"/>
                  </a:lnTo>
                  <a:close/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11050"/>
                  </a:lnTo>
                  <a:cubicBezTo>
                    <a:pt x="1" y="11384"/>
                    <a:pt x="263" y="11669"/>
                    <a:pt x="596" y="11669"/>
                  </a:cubicBezTo>
                  <a:lnTo>
                    <a:pt x="6526" y="11669"/>
                  </a:lnTo>
                  <a:cubicBezTo>
                    <a:pt x="6740" y="11669"/>
                    <a:pt x="6907" y="11503"/>
                    <a:pt x="6907" y="11288"/>
                  </a:cubicBezTo>
                  <a:lnTo>
                    <a:pt x="6907" y="10360"/>
                  </a:lnTo>
                  <a:lnTo>
                    <a:pt x="7788" y="10360"/>
                  </a:lnTo>
                  <a:cubicBezTo>
                    <a:pt x="7859" y="10360"/>
                    <a:pt x="7931" y="10336"/>
                    <a:pt x="7978" y="10264"/>
                  </a:cubicBezTo>
                  <a:cubicBezTo>
                    <a:pt x="8026" y="10193"/>
                    <a:pt x="8050" y="10121"/>
                    <a:pt x="8026" y="10050"/>
                  </a:cubicBezTo>
                  <a:lnTo>
                    <a:pt x="7812" y="9455"/>
                  </a:lnTo>
                  <a:lnTo>
                    <a:pt x="8026" y="8836"/>
                  </a:lnTo>
                  <a:cubicBezTo>
                    <a:pt x="8050" y="8764"/>
                    <a:pt x="8026" y="8693"/>
                    <a:pt x="7978" y="8621"/>
                  </a:cubicBezTo>
                  <a:cubicBezTo>
                    <a:pt x="7931" y="8550"/>
                    <a:pt x="7859" y="8526"/>
                    <a:pt x="7788" y="8526"/>
                  </a:cubicBezTo>
                  <a:lnTo>
                    <a:pt x="6907" y="8526"/>
                  </a:lnTo>
                  <a:lnTo>
                    <a:pt x="6907" y="7954"/>
                  </a:lnTo>
                  <a:lnTo>
                    <a:pt x="7788" y="7954"/>
                  </a:lnTo>
                  <a:cubicBezTo>
                    <a:pt x="7859" y="7954"/>
                    <a:pt x="7931" y="7931"/>
                    <a:pt x="7978" y="7859"/>
                  </a:cubicBezTo>
                  <a:cubicBezTo>
                    <a:pt x="8026" y="7788"/>
                    <a:pt x="8050" y="7716"/>
                    <a:pt x="8026" y="7645"/>
                  </a:cubicBezTo>
                  <a:lnTo>
                    <a:pt x="7812" y="7026"/>
                  </a:lnTo>
                  <a:lnTo>
                    <a:pt x="8026" y="6430"/>
                  </a:lnTo>
                  <a:cubicBezTo>
                    <a:pt x="8050" y="6359"/>
                    <a:pt x="8026" y="6264"/>
                    <a:pt x="7978" y="6216"/>
                  </a:cubicBezTo>
                  <a:cubicBezTo>
                    <a:pt x="7931" y="6144"/>
                    <a:pt x="7859" y="6097"/>
                    <a:pt x="7788" y="6097"/>
                  </a:cubicBezTo>
                  <a:lnTo>
                    <a:pt x="6907" y="6097"/>
                  </a:lnTo>
                  <a:lnTo>
                    <a:pt x="6907" y="5549"/>
                  </a:lnTo>
                  <a:lnTo>
                    <a:pt x="7788" y="5549"/>
                  </a:lnTo>
                  <a:cubicBezTo>
                    <a:pt x="7859" y="5549"/>
                    <a:pt x="7931" y="5501"/>
                    <a:pt x="7978" y="5454"/>
                  </a:cubicBezTo>
                  <a:cubicBezTo>
                    <a:pt x="8026" y="5382"/>
                    <a:pt x="8050" y="5311"/>
                    <a:pt x="8026" y="5216"/>
                  </a:cubicBezTo>
                  <a:lnTo>
                    <a:pt x="7812" y="4620"/>
                  </a:lnTo>
                  <a:lnTo>
                    <a:pt x="8026" y="4025"/>
                  </a:lnTo>
                  <a:cubicBezTo>
                    <a:pt x="8050" y="3954"/>
                    <a:pt x="8026" y="3858"/>
                    <a:pt x="7978" y="3811"/>
                  </a:cubicBezTo>
                  <a:cubicBezTo>
                    <a:pt x="7931" y="3739"/>
                    <a:pt x="7859" y="3692"/>
                    <a:pt x="7788" y="3692"/>
                  </a:cubicBezTo>
                  <a:lnTo>
                    <a:pt x="6907" y="3692"/>
                  </a:lnTo>
                  <a:lnTo>
                    <a:pt x="6907" y="3144"/>
                  </a:lnTo>
                  <a:lnTo>
                    <a:pt x="7788" y="3144"/>
                  </a:lnTo>
                  <a:cubicBezTo>
                    <a:pt x="7859" y="3144"/>
                    <a:pt x="7931" y="3096"/>
                    <a:pt x="7978" y="3025"/>
                  </a:cubicBezTo>
                  <a:cubicBezTo>
                    <a:pt x="8026" y="2977"/>
                    <a:pt x="8050" y="2882"/>
                    <a:pt x="8026" y="2810"/>
                  </a:cubicBezTo>
                  <a:lnTo>
                    <a:pt x="7812" y="2215"/>
                  </a:lnTo>
                  <a:lnTo>
                    <a:pt x="8026" y="1620"/>
                  </a:lnTo>
                  <a:cubicBezTo>
                    <a:pt x="8050" y="1548"/>
                    <a:pt x="8026" y="1453"/>
                    <a:pt x="7978" y="1382"/>
                  </a:cubicBezTo>
                  <a:cubicBezTo>
                    <a:pt x="7931" y="1334"/>
                    <a:pt x="7859" y="1286"/>
                    <a:pt x="7788" y="1286"/>
                  </a:cubicBezTo>
                  <a:lnTo>
                    <a:pt x="6907" y="1286"/>
                  </a:lnTo>
                  <a:lnTo>
                    <a:pt x="6907" y="381"/>
                  </a:lnTo>
                  <a:cubicBezTo>
                    <a:pt x="6907" y="167"/>
                    <a:pt x="6740" y="0"/>
                    <a:pt x="6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AutoShape 4" descr="Artificial Intelligence Health Hear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2" y="714022"/>
            <a:ext cx="6349334" cy="45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65157"/>
              </p:ext>
            </p:extLst>
          </p:nvPr>
        </p:nvGraphicFramePr>
        <p:xfrm>
          <a:off x="914400" y="897466"/>
          <a:ext cx="7120467" cy="402517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153499"/>
                <a:gridCol w="5966968"/>
              </a:tblGrid>
              <a:tr h="425619">
                <a:tc>
                  <a:txBody>
                    <a:bodyPr/>
                    <a:lstStyle/>
                    <a:p>
                      <a:r>
                        <a:rPr lang="en-US" sz="1200" dirty="0"/>
                        <a:t>Layer / Component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 marL="39268" marR="39268" marT="19634" marB="19634" anchor="ctr"/>
                </a:tc>
              </a:tr>
              <a:tr h="521766">
                <a:tc>
                  <a:txBody>
                    <a:bodyPr/>
                    <a:lstStyle/>
                    <a:p>
                      <a:r>
                        <a:rPr lang="en-US" sz="1200" dirty="0"/>
                        <a:t>Application Layer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Streamlit</a:t>
                      </a:r>
                      <a:r>
                        <a:rPr lang="en-US" sz="1200" dirty="0"/>
                        <a:t> app (Deployment/final_app.py) serves as UI &amp; controller; users upload ECG images via </a:t>
                      </a:r>
                      <a:r>
                        <a:rPr lang="en-US" sz="1200" dirty="0" err="1"/>
                        <a:t>st.file_uploader</a:t>
                      </a:r>
                      <a:r>
                        <a:rPr lang="en-US" sz="1200" dirty="0"/>
                        <a:t>; expanders display each pipeline stage.</a:t>
                      </a:r>
                    </a:p>
                  </a:txBody>
                  <a:tcPr marL="39268" marR="39268" marT="19634" marB="19634" anchor="ctr"/>
                </a:tc>
              </a:tr>
              <a:tr h="757404">
                <a:tc>
                  <a:txBody>
                    <a:bodyPr/>
                    <a:lstStyle/>
                    <a:p>
                      <a:r>
                        <a:rPr lang="en-US" sz="1200"/>
                        <a:t>Processing Layer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ECG pipeline in Deployment/Ecg.py with functions: </a:t>
                      </a:r>
                      <a:r>
                        <a:rPr lang="en-US" sz="1200" dirty="0" err="1"/>
                        <a:t>getImage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GrayImage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DividingLeads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PreprocessingLeads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SignalExtraction_Scaling</a:t>
                      </a:r>
                      <a:r>
                        <a:rPr lang="en-US" sz="1200" dirty="0"/>
                        <a:t>, CombineConvert1Dsignal, </a:t>
                      </a:r>
                      <a:r>
                        <a:rPr lang="en-US" sz="1200" dirty="0" err="1"/>
                        <a:t>DimensionalReduciton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ModelLoad_predict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39268" marR="39268" marT="19634" marB="19634" anchor="ctr"/>
                </a:tc>
              </a:tr>
              <a:tr h="425619">
                <a:tc>
                  <a:txBody>
                    <a:bodyPr/>
                    <a:lstStyle/>
                    <a:p>
                      <a:r>
                        <a:rPr lang="en-US" sz="1200"/>
                        <a:t>Model Artifacts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Joblib</a:t>
                      </a:r>
                      <a:r>
                        <a:rPr lang="en-US" sz="1200" dirty="0"/>
                        <a:t> pickles stored in Deployment/ and </a:t>
                      </a:r>
                      <a:r>
                        <a:rPr lang="en-US" sz="1200" dirty="0" err="1"/>
                        <a:t>model_pkl</a:t>
                      </a:r>
                      <a:r>
                        <a:rPr lang="en-US" sz="1200" dirty="0"/>
                        <a:t>/; loaded on demand; CPU-only </a:t>
                      </a:r>
                      <a:r>
                        <a:rPr lang="en-US" sz="1200" dirty="0" err="1"/>
                        <a:t>scikit</a:t>
                      </a:r>
                      <a:r>
                        <a:rPr lang="en-US" sz="1200" dirty="0"/>
                        <a:t>-learn models.</a:t>
                      </a:r>
                    </a:p>
                  </a:txBody>
                  <a:tcPr marL="39268" marR="39268" marT="19634" marB="19634" anchor="ctr"/>
                </a:tc>
              </a:tr>
              <a:tr h="425619">
                <a:tc>
                  <a:txBody>
                    <a:bodyPr/>
                    <a:lstStyle/>
                    <a:p>
                      <a:r>
                        <a:rPr lang="en-US" sz="1200" dirty="0"/>
                        <a:t>Intermediate Storage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Artifacts like *.</a:t>
                      </a:r>
                      <a:r>
                        <a:rPr lang="en-US" sz="1200" dirty="0" err="1"/>
                        <a:t>png</a:t>
                      </a:r>
                      <a:r>
                        <a:rPr lang="en-US" sz="1200" dirty="0"/>
                        <a:t> and Scaled_1DLead_*.csv saved in the working directory for debugging and traceability.</a:t>
                      </a:r>
                    </a:p>
                  </a:txBody>
                  <a:tcPr marL="39268" marR="39268" marT="19634" marB="19634" anchor="ctr"/>
                </a:tc>
              </a:tr>
              <a:tr h="521766">
                <a:tc>
                  <a:txBody>
                    <a:bodyPr/>
                    <a:lstStyle/>
                    <a:p>
                      <a:r>
                        <a:rPr lang="en-US" sz="1200"/>
                        <a:t>Frontend/UI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Built with </a:t>
                      </a:r>
                      <a:r>
                        <a:rPr lang="en-US" sz="1200" dirty="0" err="1"/>
                        <a:t>Streamlit</a:t>
                      </a:r>
                      <a:r>
                        <a:rPr lang="en-US" sz="1200" dirty="0"/>
                        <a:t> components (</a:t>
                      </a:r>
                      <a:r>
                        <a:rPr lang="en-US" sz="1200" dirty="0" err="1"/>
                        <a:t>st.image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st.expander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st.write</a:t>
                      </a:r>
                      <a:r>
                        <a:rPr lang="en-US" sz="1200" dirty="0"/>
                        <a:t>); no separate SPA or API—Python functions directly drive the interface.</a:t>
                      </a:r>
                    </a:p>
                  </a:txBody>
                  <a:tcPr marL="39268" marR="39268" marT="19634" marB="19634" anchor="ctr"/>
                </a:tc>
              </a:tr>
              <a:tr h="521766">
                <a:tc>
                  <a:txBody>
                    <a:bodyPr/>
                    <a:lstStyle/>
                    <a:p>
                      <a:r>
                        <a:rPr lang="en-US" sz="1200"/>
                        <a:t>Dependencies / Runtime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Python 3.9 recommended; uses </a:t>
                      </a:r>
                      <a:r>
                        <a:rPr lang="en-US" sz="1200" dirty="0" err="1"/>
                        <a:t>NumPy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SciPy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scikit</a:t>
                      </a:r>
                      <a:r>
                        <a:rPr lang="en-US" sz="1200" dirty="0"/>
                        <a:t>-image, </a:t>
                      </a:r>
                      <a:r>
                        <a:rPr lang="en-US" sz="1200" dirty="0" err="1"/>
                        <a:t>scikit</a:t>
                      </a:r>
                      <a:r>
                        <a:rPr lang="en-US" sz="1200" dirty="0"/>
                        <a:t>-learn with pinned versions; runnable in local </a:t>
                      </a:r>
                      <a:r>
                        <a:rPr lang="en-US" sz="1200" dirty="0" err="1"/>
                        <a:t>venv</a:t>
                      </a:r>
                      <a:r>
                        <a:rPr lang="en-US" sz="1200" dirty="0"/>
                        <a:t> or </a:t>
                      </a:r>
                      <a:r>
                        <a:rPr lang="en-US" sz="1200" dirty="0" err="1"/>
                        <a:t>Docker</a:t>
                      </a:r>
                      <a:r>
                        <a:rPr lang="en-US" sz="1200" dirty="0"/>
                        <a:t> container.</a:t>
                      </a:r>
                    </a:p>
                  </a:txBody>
                  <a:tcPr marL="39268" marR="39268" marT="19634" marB="19634" anchor="ctr"/>
                </a:tc>
              </a:tr>
              <a:tr h="425619">
                <a:tc>
                  <a:txBody>
                    <a:bodyPr/>
                    <a:lstStyle/>
                    <a:p>
                      <a:r>
                        <a:rPr lang="en-US" sz="1200"/>
                        <a:t>Deployment</a:t>
                      </a:r>
                    </a:p>
                  </a:txBody>
                  <a:tcPr marL="39268" marR="39268" marT="19634" marB="1963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Cloud Run container exposing port 8080; local </a:t>
                      </a:r>
                      <a:r>
                        <a:rPr lang="en-US" sz="1200" dirty="0" err="1"/>
                        <a:t>dev</a:t>
                      </a:r>
                      <a:r>
                        <a:rPr lang="en-US" sz="1200" dirty="0"/>
                        <a:t> on port 8501 with the same </a:t>
                      </a:r>
                      <a:r>
                        <a:rPr lang="en-US" sz="1200" dirty="0" err="1"/>
                        <a:t>entrypoint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39268" marR="39268" marT="19634" marB="19634" anchor="ctr"/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13100" y="292686"/>
            <a:ext cx="7717800" cy="5727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Project Architecture Description</a:t>
            </a:r>
            <a:r>
              <a:rPr lang="en-US" sz="3200" dirty="0">
                <a:solidFill>
                  <a:srgbClr val="7030A0"/>
                </a:solidFill>
              </a:rPr>
              <a:t/>
            </a:r>
            <a:br>
              <a:rPr lang="en-US" sz="3200" dirty="0">
                <a:solidFill>
                  <a:srgbClr val="7030A0"/>
                </a:solidFill>
              </a:rPr>
            </a:br>
            <a:endParaRPr lang="en-US" dirty="0"/>
          </a:p>
        </p:txBody>
      </p:sp>
      <p:sp>
        <p:nvSpPr>
          <p:cNvPr id="12" name="Google Shape;14055;p73"/>
          <p:cNvSpPr/>
          <p:nvPr/>
        </p:nvSpPr>
        <p:spPr>
          <a:xfrm>
            <a:off x="303361" y="412525"/>
            <a:ext cx="383088" cy="286472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8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66" y="0"/>
            <a:ext cx="5090933" cy="549602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13100" y="4590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smtClean="0"/>
              <a:t>   Database Design</a:t>
            </a:r>
            <a:endParaRPr lang="en-US" dirty="0"/>
          </a:p>
        </p:txBody>
      </p:sp>
      <p:grpSp>
        <p:nvGrpSpPr>
          <p:cNvPr id="9" name="Google Shape;17178;p78"/>
          <p:cNvGrpSpPr/>
          <p:nvPr/>
        </p:nvGrpSpPr>
        <p:grpSpPr>
          <a:xfrm>
            <a:off x="441892" y="609748"/>
            <a:ext cx="337684" cy="314194"/>
            <a:chOff x="6099375" y="2456075"/>
            <a:chExt cx="337684" cy="314194"/>
          </a:xfrm>
        </p:grpSpPr>
        <p:sp>
          <p:nvSpPr>
            <p:cNvPr id="10" name="Google Shape;17179;p7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80;p7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45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43467" y="160867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Sequence Diagram</a:t>
            </a:r>
            <a:endParaRPr lang="en-US" sz="2000" b="1" dirty="0">
              <a:latin typeface="+mj-lt"/>
            </a:endParaRPr>
          </a:p>
        </p:txBody>
      </p:sp>
      <p:grpSp>
        <p:nvGrpSpPr>
          <p:cNvPr id="30" name="Google Shape;5432;p59"/>
          <p:cNvGrpSpPr/>
          <p:nvPr/>
        </p:nvGrpSpPr>
        <p:grpSpPr>
          <a:xfrm>
            <a:off x="263203" y="220042"/>
            <a:ext cx="356232" cy="281760"/>
            <a:chOff x="2657743" y="2085800"/>
            <a:chExt cx="356232" cy="408655"/>
          </a:xfrm>
        </p:grpSpPr>
        <p:sp>
          <p:nvSpPr>
            <p:cNvPr id="31" name="Google Shape;5433;p59"/>
            <p:cNvSpPr/>
            <p:nvPr/>
          </p:nvSpPr>
          <p:spPr>
            <a:xfrm>
              <a:off x="2897178" y="2329433"/>
              <a:ext cx="96660" cy="164711"/>
            </a:xfrm>
            <a:custGeom>
              <a:avLst/>
              <a:gdLst/>
              <a:ahLst/>
              <a:cxnLst/>
              <a:rect l="l" t="t" r="r" b="b"/>
              <a:pathLst>
                <a:path w="2740" h="4669" extrusionOk="0">
                  <a:moveTo>
                    <a:pt x="2572" y="1"/>
                  </a:moveTo>
                  <a:cubicBezTo>
                    <a:pt x="2477" y="1"/>
                    <a:pt x="2406" y="72"/>
                    <a:pt x="2406" y="168"/>
                  </a:cubicBezTo>
                  <a:lnTo>
                    <a:pt x="2406" y="3287"/>
                  </a:lnTo>
                  <a:cubicBezTo>
                    <a:pt x="2406" y="3859"/>
                    <a:pt x="1953" y="4335"/>
                    <a:pt x="1382" y="4335"/>
                  </a:cubicBezTo>
                  <a:cubicBezTo>
                    <a:pt x="1120" y="4335"/>
                    <a:pt x="858" y="4240"/>
                    <a:pt x="644" y="4049"/>
                  </a:cubicBezTo>
                  <a:cubicBezTo>
                    <a:pt x="453" y="3835"/>
                    <a:pt x="334" y="3573"/>
                    <a:pt x="334" y="3311"/>
                  </a:cubicBezTo>
                  <a:lnTo>
                    <a:pt x="334" y="2906"/>
                  </a:lnTo>
                  <a:cubicBezTo>
                    <a:pt x="334" y="2811"/>
                    <a:pt x="286" y="2740"/>
                    <a:pt x="191" y="2716"/>
                  </a:cubicBezTo>
                  <a:cubicBezTo>
                    <a:pt x="96" y="2716"/>
                    <a:pt x="1" y="2787"/>
                    <a:pt x="1" y="2882"/>
                  </a:cubicBezTo>
                  <a:lnTo>
                    <a:pt x="1" y="3311"/>
                  </a:lnTo>
                  <a:cubicBezTo>
                    <a:pt x="1" y="3668"/>
                    <a:pt x="143" y="4026"/>
                    <a:pt x="405" y="4288"/>
                  </a:cubicBezTo>
                  <a:cubicBezTo>
                    <a:pt x="667" y="4526"/>
                    <a:pt x="1001" y="4669"/>
                    <a:pt x="1382" y="4669"/>
                  </a:cubicBezTo>
                  <a:lnTo>
                    <a:pt x="1406" y="4669"/>
                  </a:lnTo>
                  <a:cubicBezTo>
                    <a:pt x="2144" y="4669"/>
                    <a:pt x="2739" y="4049"/>
                    <a:pt x="2739" y="3287"/>
                  </a:cubicBezTo>
                  <a:lnTo>
                    <a:pt x="2739" y="168"/>
                  </a:lnTo>
                  <a:cubicBezTo>
                    <a:pt x="2739" y="72"/>
                    <a:pt x="2668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34;p59"/>
            <p:cNvSpPr/>
            <p:nvPr/>
          </p:nvSpPr>
          <p:spPr>
            <a:xfrm>
              <a:off x="2657743" y="2085800"/>
              <a:ext cx="356232" cy="408655"/>
            </a:xfrm>
            <a:custGeom>
              <a:avLst/>
              <a:gdLst/>
              <a:ahLst/>
              <a:cxnLst/>
              <a:rect l="l" t="t" r="r" b="b"/>
              <a:pathLst>
                <a:path w="10098" h="11584" extrusionOk="0">
                  <a:moveTo>
                    <a:pt x="1691" y="334"/>
                  </a:moveTo>
                  <a:cubicBezTo>
                    <a:pt x="1810" y="334"/>
                    <a:pt x="1929" y="429"/>
                    <a:pt x="1953" y="572"/>
                  </a:cubicBezTo>
                  <a:cubicBezTo>
                    <a:pt x="1953" y="715"/>
                    <a:pt x="1834" y="858"/>
                    <a:pt x="1691" y="858"/>
                  </a:cubicBezTo>
                  <a:lnTo>
                    <a:pt x="1429" y="858"/>
                  </a:lnTo>
                  <a:lnTo>
                    <a:pt x="1429" y="334"/>
                  </a:lnTo>
                  <a:close/>
                  <a:moveTo>
                    <a:pt x="5716" y="334"/>
                  </a:moveTo>
                  <a:lnTo>
                    <a:pt x="5716" y="858"/>
                  </a:lnTo>
                  <a:lnTo>
                    <a:pt x="5454" y="858"/>
                  </a:lnTo>
                  <a:cubicBezTo>
                    <a:pt x="5311" y="858"/>
                    <a:pt x="5192" y="763"/>
                    <a:pt x="5192" y="620"/>
                  </a:cubicBezTo>
                  <a:cubicBezTo>
                    <a:pt x="5168" y="453"/>
                    <a:pt x="5287" y="334"/>
                    <a:pt x="5454" y="334"/>
                  </a:cubicBezTo>
                  <a:close/>
                  <a:moveTo>
                    <a:pt x="9002" y="3454"/>
                  </a:moveTo>
                  <a:cubicBezTo>
                    <a:pt x="9431" y="3454"/>
                    <a:pt x="9764" y="3787"/>
                    <a:pt x="9764" y="4216"/>
                  </a:cubicBezTo>
                  <a:cubicBezTo>
                    <a:pt x="9764" y="4621"/>
                    <a:pt x="9431" y="4954"/>
                    <a:pt x="9002" y="4954"/>
                  </a:cubicBezTo>
                  <a:cubicBezTo>
                    <a:pt x="8597" y="4954"/>
                    <a:pt x="8264" y="4621"/>
                    <a:pt x="8264" y="4216"/>
                  </a:cubicBezTo>
                  <a:cubicBezTo>
                    <a:pt x="8264" y="3787"/>
                    <a:pt x="8597" y="3454"/>
                    <a:pt x="9002" y="3454"/>
                  </a:cubicBezTo>
                  <a:close/>
                  <a:moveTo>
                    <a:pt x="9455" y="5192"/>
                  </a:moveTo>
                  <a:lnTo>
                    <a:pt x="9455" y="5526"/>
                  </a:lnTo>
                  <a:cubicBezTo>
                    <a:pt x="9455" y="5573"/>
                    <a:pt x="9407" y="5621"/>
                    <a:pt x="9359" y="5621"/>
                  </a:cubicBezTo>
                  <a:lnTo>
                    <a:pt x="8693" y="5621"/>
                  </a:lnTo>
                  <a:cubicBezTo>
                    <a:pt x="8621" y="5621"/>
                    <a:pt x="8574" y="5573"/>
                    <a:pt x="8574" y="5526"/>
                  </a:cubicBezTo>
                  <a:lnTo>
                    <a:pt x="8574" y="5192"/>
                  </a:lnTo>
                  <a:cubicBezTo>
                    <a:pt x="8716" y="5264"/>
                    <a:pt x="8859" y="5288"/>
                    <a:pt x="9026" y="5288"/>
                  </a:cubicBezTo>
                  <a:cubicBezTo>
                    <a:pt x="9169" y="5288"/>
                    <a:pt x="9336" y="5264"/>
                    <a:pt x="9455" y="5192"/>
                  </a:cubicBezTo>
                  <a:close/>
                  <a:moveTo>
                    <a:pt x="6788" y="4025"/>
                  </a:moveTo>
                  <a:cubicBezTo>
                    <a:pt x="6740" y="4835"/>
                    <a:pt x="6406" y="5597"/>
                    <a:pt x="5811" y="6169"/>
                  </a:cubicBezTo>
                  <a:cubicBezTo>
                    <a:pt x="5287" y="6669"/>
                    <a:pt x="4644" y="6978"/>
                    <a:pt x="3954" y="7050"/>
                  </a:cubicBezTo>
                  <a:lnTo>
                    <a:pt x="3192" y="7050"/>
                  </a:lnTo>
                  <a:cubicBezTo>
                    <a:pt x="2501" y="6978"/>
                    <a:pt x="1834" y="6669"/>
                    <a:pt x="1334" y="6169"/>
                  </a:cubicBezTo>
                  <a:cubicBezTo>
                    <a:pt x="739" y="5597"/>
                    <a:pt x="381" y="4835"/>
                    <a:pt x="358" y="4025"/>
                  </a:cubicBezTo>
                  <a:lnTo>
                    <a:pt x="905" y="4025"/>
                  </a:lnTo>
                  <a:cubicBezTo>
                    <a:pt x="1001" y="5430"/>
                    <a:pt x="2168" y="6502"/>
                    <a:pt x="3573" y="6502"/>
                  </a:cubicBezTo>
                  <a:cubicBezTo>
                    <a:pt x="4978" y="6502"/>
                    <a:pt x="6145" y="5430"/>
                    <a:pt x="6216" y="4025"/>
                  </a:cubicBezTo>
                  <a:close/>
                  <a:moveTo>
                    <a:pt x="4025" y="7383"/>
                  </a:moveTo>
                  <a:lnTo>
                    <a:pt x="4025" y="7669"/>
                  </a:lnTo>
                  <a:cubicBezTo>
                    <a:pt x="4025" y="7788"/>
                    <a:pt x="3930" y="7883"/>
                    <a:pt x="3811" y="7883"/>
                  </a:cubicBezTo>
                  <a:lnTo>
                    <a:pt x="3382" y="7883"/>
                  </a:lnTo>
                  <a:cubicBezTo>
                    <a:pt x="3263" y="7883"/>
                    <a:pt x="3168" y="7788"/>
                    <a:pt x="3168" y="7669"/>
                  </a:cubicBezTo>
                  <a:lnTo>
                    <a:pt x="3168" y="7407"/>
                  </a:lnTo>
                  <a:lnTo>
                    <a:pt x="3549" y="7407"/>
                  </a:lnTo>
                  <a:cubicBezTo>
                    <a:pt x="3692" y="7407"/>
                    <a:pt x="3835" y="7407"/>
                    <a:pt x="3954" y="7383"/>
                  </a:cubicBezTo>
                  <a:close/>
                  <a:moveTo>
                    <a:pt x="1405" y="1"/>
                  </a:moveTo>
                  <a:cubicBezTo>
                    <a:pt x="1239" y="1"/>
                    <a:pt x="1096" y="144"/>
                    <a:pt x="1096" y="310"/>
                  </a:cubicBezTo>
                  <a:lnTo>
                    <a:pt x="1096" y="429"/>
                  </a:lnTo>
                  <a:cubicBezTo>
                    <a:pt x="739" y="429"/>
                    <a:pt x="453" y="715"/>
                    <a:pt x="453" y="1072"/>
                  </a:cubicBezTo>
                  <a:lnTo>
                    <a:pt x="453" y="3692"/>
                  </a:lnTo>
                  <a:lnTo>
                    <a:pt x="310" y="3692"/>
                  </a:lnTo>
                  <a:cubicBezTo>
                    <a:pt x="310" y="3692"/>
                    <a:pt x="143" y="3716"/>
                    <a:pt x="96" y="3787"/>
                  </a:cubicBezTo>
                  <a:cubicBezTo>
                    <a:pt x="24" y="3835"/>
                    <a:pt x="0" y="3930"/>
                    <a:pt x="0" y="4002"/>
                  </a:cubicBezTo>
                  <a:cubicBezTo>
                    <a:pt x="48" y="4930"/>
                    <a:pt x="429" y="5788"/>
                    <a:pt x="1096" y="6431"/>
                  </a:cubicBezTo>
                  <a:cubicBezTo>
                    <a:pt x="1596" y="6907"/>
                    <a:pt x="2191" y="7217"/>
                    <a:pt x="2858" y="7359"/>
                  </a:cubicBezTo>
                  <a:lnTo>
                    <a:pt x="2858" y="7669"/>
                  </a:lnTo>
                  <a:cubicBezTo>
                    <a:pt x="2834" y="7860"/>
                    <a:pt x="3096" y="8145"/>
                    <a:pt x="3096" y="8145"/>
                  </a:cubicBezTo>
                  <a:lnTo>
                    <a:pt x="3096" y="10098"/>
                  </a:lnTo>
                  <a:cubicBezTo>
                    <a:pt x="3096" y="10836"/>
                    <a:pt x="3668" y="11479"/>
                    <a:pt x="4406" y="11575"/>
                  </a:cubicBezTo>
                  <a:cubicBezTo>
                    <a:pt x="4461" y="11580"/>
                    <a:pt x="4515" y="11583"/>
                    <a:pt x="4569" y="11583"/>
                  </a:cubicBezTo>
                  <a:cubicBezTo>
                    <a:pt x="5379" y="11583"/>
                    <a:pt x="6049" y="10926"/>
                    <a:pt x="6049" y="10122"/>
                  </a:cubicBezTo>
                  <a:lnTo>
                    <a:pt x="6049" y="8526"/>
                  </a:lnTo>
                  <a:cubicBezTo>
                    <a:pt x="6049" y="8312"/>
                    <a:pt x="6216" y="8145"/>
                    <a:pt x="6406" y="8145"/>
                  </a:cubicBezTo>
                  <a:cubicBezTo>
                    <a:pt x="6502" y="8145"/>
                    <a:pt x="6597" y="8193"/>
                    <a:pt x="6668" y="8264"/>
                  </a:cubicBezTo>
                  <a:cubicBezTo>
                    <a:pt x="6740" y="8336"/>
                    <a:pt x="6788" y="8431"/>
                    <a:pt x="6788" y="8550"/>
                  </a:cubicBezTo>
                  <a:lnTo>
                    <a:pt x="6788" y="9074"/>
                  </a:lnTo>
                  <a:cubicBezTo>
                    <a:pt x="6788" y="9145"/>
                    <a:pt x="6859" y="9217"/>
                    <a:pt x="6930" y="9241"/>
                  </a:cubicBezTo>
                  <a:cubicBezTo>
                    <a:pt x="7049" y="9241"/>
                    <a:pt x="7121" y="9169"/>
                    <a:pt x="7121" y="9074"/>
                  </a:cubicBezTo>
                  <a:lnTo>
                    <a:pt x="7121" y="8550"/>
                  </a:lnTo>
                  <a:cubicBezTo>
                    <a:pt x="7121" y="8336"/>
                    <a:pt x="7049" y="8145"/>
                    <a:pt x="6907" y="8026"/>
                  </a:cubicBezTo>
                  <a:cubicBezTo>
                    <a:pt x="6774" y="7894"/>
                    <a:pt x="6596" y="7821"/>
                    <a:pt x="6409" y="7821"/>
                  </a:cubicBezTo>
                  <a:cubicBezTo>
                    <a:pt x="6361" y="7821"/>
                    <a:pt x="6312" y="7826"/>
                    <a:pt x="6264" y="7836"/>
                  </a:cubicBezTo>
                  <a:cubicBezTo>
                    <a:pt x="5930" y="7907"/>
                    <a:pt x="5716" y="8193"/>
                    <a:pt x="5716" y="8550"/>
                  </a:cubicBezTo>
                  <a:lnTo>
                    <a:pt x="5716" y="10098"/>
                  </a:lnTo>
                  <a:cubicBezTo>
                    <a:pt x="5716" y="10670"/>
                    <a:pt x="5287" y="11170"/>
                    <a:pt x="4716" y="11241"/>
                  </a:cubicBezTo>
                  <a:cubicBezTo>
                    <a:pt x="4673" y="11246"/>
                    <a:pt x="4631" y="11248"/>
                    <a:pt x="4590" y="11248"/>
                  </a:cubicBezTo>
                  <a:cubicBezTo>
                    <a:pt x="3957" y="11248"/>
                    <a:pt x="3453" y="10748"/>
                    <a:pt x="3453" y="10122"/>
                  </a:cubicBezTo>
                  <a:lnTo>
                    <a:pt x="3453" y="8241"/>
                  </a:lnTo>
                  <a:lnTo>
                    <a:pt x="3787" y="8241"/>
                  </a:lnTo>
                  <a:lnTo>
                    <a:pt x="3787" y="10098"/>
                  </a:lnTo>
                  <a:cubicBezTo>
                    <a:pt x="3787" y="10479"/>
                    <a:pt x="4073" y="10836"/>
                    <a:pt x="4454" y="10884"/>
                  </a:cubicBezTo>
                  <a:cubicBezTo>
                    <a:pt x="4497" y="10890"/>
                    <a:pt x="4539" y="10893"/>
                    <a:pt x="4580" y="10893"/>
                  </a:cubicBezTo>
                  <a:cubicBezTo>
                    <a:pt x="5020" y="10893"/>
                    <a:pt x="5359" y="10557"/>
                    <a:pt x="5359" y="10122"/>
                  </a:cubicBezTo>
                  <a:lnTo>
                    <a:pt x="5359" y="8550"/>
                  </a:lnTo>
                  <a:cubicBezTo>
                    <a:pt x="5359" y="7955"/>
                    <a:pt x="5835" y="7478"/>
                    <a:pt x="6406" y="7478"/>
                  </a:cubicBezTo>
                  <a:cubicBezTo>
                    <a:pt x="6692" y="7478"/>
                    <a:pt x="6954" y="7574"/>
                    <a:pt x="7145" y="7788"/>
                  </a:cubicBezTo>
                  <a:cubicBezTo>
                    <a:pt x="7359" y="7979"/>
                    <a:pt x="7478" y="8241"/>
                    <a:pt x="7478" y="8526"/>
                  </a:cubicBezTo>
                  <a:lnTo>
                    <a:pt x="7478" y="10193"/>
                  </a:lnTo>
                  <a:cubicBezTo>
                    <a:pt x="7478" y="10574"/>
                    <a:pt x="7764" y="10884"/>
                    <a:pt x="8145" y="10884"/>
                  </a:cubicBezTo>
                  <a:lnTo>
                    <a:pt x="8169" y="10884"/>
                  </a:lnTo>
                  <a:cubicBezTo>
                    <a:pt x="8335" y="10884"/>
                    <a:pt x="8502" y="10813"/>
                    <a:pt x="8645" y="10693"/>
                  </a:cubicBezTo>
                  <a:cubicBezTo>
                    <a:pt x="8764" y="10574"/>
                    <a:pt x="8859" y="10384"/>
                    <a:pt x="8859" y="10193"/>
                  </a:cubicBezTo>
                  <a:lnTo>
                    <a:pt x="8859" y="5978"/>
                  </a:lnTo>
                  <a:lnTo>
                    <a:pt x="9193" y="5978"/>
                  </a:lnTo>
                  <a:lnTo>
                    <a:pt x="9193" y="6335"/>
                  </a:lnTo>
                  <a:cubicBezTo>
                    <a:pt x="9193" y="6407"/>
                    <a:pt x="9240" y="6502"/>
                    <a:pt x="9336" y="6502"/>
                  </a:cubicBezTo>
                  <a:cubicBezTo>
                    <a:pt x="9346" y="6505"/>
                    <a:pt x="9356" y="6506"/>
                    <a:pt x="9366" y="6506"/>
                  </a:cubicBezTo>
                  <a:cubicBezTo>
                    <a:pt x="9450" y="6506"/>
                    <a:pt x="9526" y="6421"/>
                    <a:pt x="9526" y="6335"/>
                  </a:cubicBezTo>
                  <a:lnTo>
                    <a:pt x="9526" y="5931"/>
                  </a:lnTo>
                  <a:cubicBezTo>
                    <a:pt x="9693" y="5859"/>
                    <a:pt x="9812" y="5716"/>
                    <a:pt x="9812" y="5526"/>
                  </a:cubicBezTo>
                  <a:lnTo>
                    <a:pt x="9812" y="4978"/>
                  </a:lnTo>
                  <a:cubicBezTo>
                    <a:pt x="9979" y="4764"/>
                    <a:pt x="10098" y="4502"/>
                    <a:pt x="10098" y="4216"/>
                  </a:cubicBezTo>
                  <a:cubicBezTo>
                    <a:pt x="10098" y="3592"/>
                    <a:pt x="9611" y="3104"/>
                    <a:pt x="8990" y="3104"/>
                  </a:cubicBezTo>
                  <a:cubicBezTo>
                    <a:pt x="8924" y="3104"/>
                    <a:pt x="8857" y="3109"/>
                    <a:pt x="8788" y="3120"/>
                  </a:cubicBezTo>
                  <a:cubicBezTo>
                    <a:pt x="8359" y="3216"/>
                    <a:pt x="8026" y="3549"/>
                    <a:pt x="7931" y="3978"/>
                  </a:cubicBezTo>
                  <a:cubicBezTo>
                    <a:pt x="7859" y="4359"/>
                    <a:pt x="7978" y="4716"/>
                    <a:pt x="8216" y="4978"/>
                  </a:cubicBezTo>
                  <a:lnTo>
                    <a:pt x="8216" y="5526"/>
                  </a:lnTo>
                  <a:cubicBezTo>
                    <a:pt x="8216" y="5716"/>
                    <a:pt x="8335" y="5859"/>
                    <a:pt x="8478" y="5931"/>
                  </a:cubicBezTo>
                  <a:lnTo>
                    <a:pt x="8478" y="10217"/>
                  </a:lnTo>
                  <a:cubicBezTo>
                    <a:pt x="8478" y="10312"/>
                    <a:pt x="8455" y="10384"/>
                    <a:pt x="8383" y="10455"/>
                  </a:cubicBezTo>
                  <a:cubicBezTo>
                    <a:pt x="8312" y="10527"/>
                    <a:pt x="8240" y="10551"/>
                    <a:pt x="8145" y="10551"/>
                  </a:cubicBezTo>
                  <a:cubicBezTo>
                    <a:pt x="7954" y="10551"/>
                    <a:pt x="7812" y="10384"/>
                    <a:pt x="7812" y="10193"/>
                  </a:cubicBezTo>
                  <a:lnTo>
                    <a:pt x="7812" y="8526"/>
                  </a:lnTo>
                  <a:cubicBezTo>
                    <a:pt x="7812" y="8145"/>
                    <a:pt x="7669" y="7788"/>
                    <a:pt x="7383" y="7526"/>
                  </a:cubicBezTo>
                  <a:cubicBezTo>
                    <a:pt x="7140" y="7283"/>
                    <a:pt x="6815" y="7143"/>
                    <a:pt x="6484" y="7143"/>
                  </a:cubicBezTo>
                  <a:cubicBezTo>
                    <a:pt x="6458" y="7143"/>
                    <a:pt x="6432" y="7143"/>
                    <a:pt x="6406" y="7145"/>
                  </a:cubicBezTo>
                  <a:cubicBezTo>
                    <a:pt x="5644" y="7145"/>
                    <a:pt x="5025" y="7788"/>
                    <a:pt x="5025" y="8550"/>
                  </a:cubicBezTo>
                  <a:lnTo>
                    <a:pt x="5025" y="10098"/>
                  </a:lnTo>
                  <a:cubicBezTo>
                    <a:pt x="5025" y="10312"/>
                    <a:pt x="4882" y="10503"/>
                    <a:pt x="4692" y="10551"/>
                  </a:cubicBezTo>
                  <a:cubicBezTo>
                    <a:pt x="4651" y="10560"/>
                    <a:pt x="4611" y="10564"/>
                    <a:pt x="4573" y="10564"/>
                  </a:cubicBezTo>
                  <a:cubicBezTo>
                    <a:pt x="4318" y="10564"/>
                    <a:pt x="4120" y="10370"/>
                    <a:pt x="4120" y="10122"/>
                  </a:cubicBezTo>
                  <a:lnTo>
                    <a:pt x="4120" y="8145"/>
                  </a:lnTo>
                  <a:cubicBezTo>
                    <a:pt x="4120" y="8145"/>
                    <a:pt x="4382" y="7860"/>
                    <a:pt x="4358" y="7669"/>
                  </a:cubicBezTo>
                  <a:lnTo>
                    <a:pt x="4358" y="7336"/>
                  </a:lnTo>
                  <a:cubicBezTo>
                    <a:pt x="5001" y="7193"/>
                    <a:pt x="5573" y="6883"/>
                    <a:pt x="6049" y="6431"/>
                  </a:cubicBezTo>
                  <a:cubicBezTo>
                    <a:pt x="6716" y="5788"/>
                    <a:pt x="7097" y="4930"/>
                    <a:pt x="7145" y="4002"/>
                  </a:cubicBezTo>
                  <a:cubicBezTo>
                    <a:pt x="7145" y="3930"/>
                    <a:pt x="7097" y="3835"/>
                    <a:pt x="7049" y="3787"/>
                  </a:cubicBezTo>
                  <a:cubicBezTo>
                    <a:pt x="6978" y="3716"/>
                    <a:pt x="6835" y="3692"/>
                    <a:pt x="6835" y="3692"/>
                  </a:cubicBezTo>
                  <a:lnTo>
                    <a:pt x="6668" y="3692"/>
                  </a:lnTo>
                  <a:lnTo>
                    <a:pt x="6668" y="1072"/>
                  </a:lnTo>
                  <a:cubicBezTo>
                    <a:pt x="6668" y="715"/>
                    <a:pt x="6383" y="429"/>
                    <a:pt x="6049" y="429"/>
                  </a:cubicBezTo>
                  <a:lnTo>
                    <a:pt x="6049" y="310"/>
                  </a:lnTo>
                  <a:cubicBezTo>
                    <a:pt x="6049" y="144"/>
                    <a:pt x="5906" y="1"/>
                    <a:pt x="5716" y="1"/>
                  </a:cubicBezTo>
                  <a:lnTo>
                    <a:pt x="5454" y="1"/>
                  </a:lnTo>
                  <a:cubicBezTo>
                    <a:pt x="5121" y="1"/>
                    <a:pt x="4859" y="239"/>
                    <a:pt x="4835" y="572"/>
                  </a:cubicBezTo>
                  <a:cubicBezTo>
                    <a:pt x="4835" y="906"/>
                    <a:pt x="5121" y="1192"/>
                    <a:pt x="5454" y="1192"/>
                  </a:cubicBezTo>
                  <a:lnTo>
                    <a:pt x="5716" y="1192"/>
                  </a:lnTo>
                  <a:cubicBezTo>
                    <a:pt x="5906" y="1192"/>
                    <a:pt x="6049" y="1049"/>
                    <a:pt x="6049" y="858"/>
                  </a:cubicBezTo>
                  <a:lnTo>
                    <a:pt x="6049" y="763"/>
                  </a:lnTo>
                  <a:cubicBezTo>
                    <a:pt x="6216" y="763"/>
                    <a:pt x="6335" y="906"/>
                    <a:pt x="6335" y="1072"/>
                  </a:cubicBezTo>
                  <a:lnTo>
                    <a:pt x="6335" y="3692"/>
                  </a:lnTo>
                  <a:lnTo>
                    <a:pt x="6192" y="3692"/>
                  </a:lnTo>
                  <a:cubicBezTo>
                    <a:pt x="6025" y="3692"/>
                    <a:pt x="5906" y="3811"/>
                    <a:pt x="5883" y="3978"/>
                  </a:cubicBezTo>
                  <a:cubicBezTo>
                    <a:pt x="5835" y="5216"/>
                    <a:pt x="4811" y="6169"/>
                    <a:pt x="3573" y="6169"/>
                  </a:cubicBezTo>
                  <a:cubicBezTo>
                    <a:pt x="2334" y="6169"/>
                    <a:pt x="1310" y="5216"/>
                    <a:pt x="1239" y="3978"/>
                  </a:cubicBezTo>
                  <a:cubicBezTo>
                    <a:pt x="1239" y="3825"/>
                    <a:pt x="1119" y="3713"/>
                    <a:pt x="990" y="3713"/>
                  </a:cubicBezTo>
                  <a:cubicBezTo>
                    <a:pt x="977" y="3713"/>
                    <a:pt x="965" y="3714"/>
                    <a:pt x="953" y="3716"/>
                  </a:cubicBezTo>
                  <a:lnTo>
                    <a:pt x="786" y="3716"/>
                  </a:lnTo>
                  <a:lnTo>
                    <a:pt x="786" y="1072"/>
                  </a:lnTo>
                  <a:cubicBezTo>
                    <a:pt x="786" y="906"/>
                    <a:pt x="929" y="763"/>
                    <a:pt x="1096" y="763"/>
                  </a:cubicBezTo>
                  <a:lnTo>
                    <a:pt x="1096" y="858"/>
                  </a:lnTo>
                  <a:cubicBezTo>
                    <a:pt x="1096" y="1049"/>
                    <a:pt x="1239" y="1192"/>
                    <a:pt x="1405" y="1192"/>
                  </a:cubicBezTo>
                  <a:lnTo>
                    <a:pt x="1667" y="1192"/>
                  </a:lnTo>
                  <a:cubicBezTo>
                    <a:pt x="2001" y="1192"/>
                    <a:pt x="2287" y="930"/>
                    <a:pt x="2287" y="620"/>
                  </a:cubicBezTo>
                  <a:cubicBezTo>
                    <a:pt x="2287" y="263"/>
                    <a:pt x="2025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5;p59"/>
            <p:cNvSpPr/>
            <p:nvPr/>
          </p:nvSpPr>
          <p:spPr>
            <a:xfrm>
              <a:off x="2965230" y="2224444"/>
              <a:ext cx="21025" cy="20179"/>
            </a:xfrm>
            <a:custGeom>
              <a:avLst/>
              <a:gdLst/>
              <a:ahLst/>
              <a:cxnLst/>
              <a:rect l="l" t="t" r="r" b="b"/>
              <a:pathLst>
                <a:path w="596" h="572" extrusionOk="0">
                  <a:moveTo>
                    <a:pt x="286" y="0"/>
                  </a:moveTo>
                  <a:cubicBezTo>
                    <a:pt x="143" y="0"/>
                    <a:pt x="0" y="119"/>
                    <a:pt x="0" y="286"/>
                  </a:cubicBezTo>
                  <a:cubicBezTo>
                    <a:pt x="0" y="429"/>
                    <a:pt x="143" y="572"/>
                    <a:pt x="286" y="572"/>
                  </a:cubicBezTo>
                  <a:cubicBezTo>
                    <a:pt x="453" y="572"/>
                    <a:pt x="596" y="429"/>
                    <a:pt x="596" y="286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6;p59"/>
            <p:cNvSpPr/>
            <p:nvPr/>
          </p:nvSpPr>
          <p:spPr>
            <a:xfrm>
              <a:off x="2720750" y="2155546"/>
              <a:ext cx="128586" cy="114299"/>
            </a:xfrm>
            <a:custGeom>
              <a:avLst/>
              <a:gdLst/>
              <a:ahLst/>
              <a:cxnLst/>
              <a:rect l="l" t="t" r="r" b="b"/>
              <a:pathLst>
                <a:path w="3645" h="3240" extrusionOk="0">
                  <a:moveTo>
                    <a:pt x="1120" y="0"/>
                  </a:moveTo>
                  <a:cubicBezTo>
                    <a:pt x="834" y="0"/>
                    <a:pt x="548" y="96"/>
                    <a:pt x="334" y="310"/>
                  </a:cubicBezTo>
                  <a:cubicBezTo>
                    <a:pt x="120" y="524"/>
                    <a:pt x="0" y="810"/>
                    <a:pt x="0" y="1120"/>
                  </a:cubicBezTo>
                  <a:cubicBezTo>
                    <a:pt x="0" y="1405"/>
                    <a:pt x="120" y="1691"/>
                    <a:pt x="334" y="1906"/>
                  </a:cubicBezTo>
                  <a:lnTo>
                    <a:pt x="453" y="2025"/>
                  </a:lnTo>
                  <a:cubicBezTo>
                    <a:pt x="489" y="2060"/>
                    <a:pt x="530" y="2078"/>
                    <a:pt x="572" y="2078"/>
                  </a:cubicBezTo>
                  <a:cubicBezTo>
                    <a:pt x="614" y="2078"/>
                    <a:pt x="655" y="2060"/>
                    <a:pt x="691" y="2025"/>
                  </a:cubicBezTo>
                  <a:cubicBezTo>
                    <a:pt x="763" y="1953"/>
                    <a:pt x="763" y="1834"/>
                    <a:pt x="691" y="1786"/>
                  </a:cubicBezTo>
                  <a:lnTo>
                    <a:pt x="572" y="1667"/>
                  </a:lnTo>
                  <a:cubicBezTo>
                    <a:pt x="429" y="1524"/>
                    <a:pt x="358" y="1310"/>
                    <a:pt x="358" y="1120"/>
                  </a:cubicBezTo>
                  <a:cubicBezTo>
                    <a:pt x="358" y="905"/>
                    <a:pt x="429" y="715"/>
                    <a:pt x="572" y="548"/>
                  </a:cubicBezTo>
                  <a:cubicBezTo>
                    <a:pt x="715" y="405"/>
                    <a:pt x="929" y="334"/>
                    <a:pt x="1120" y="334"/>
                  </a:cubicBezTo>
                  <a:cubicBezTo>
                    <a:pt x="1334" y="334"/>
                    <a:pt x="1525" y="405"/>
                    <a:pt x="1691" y="548"/>
                  </a:cubicBezTo>
                  <a:lnTo>
                    <a:pt x="1715" y="572"/>
                  </a:lnTo>
                  <a:cubicBezTo>
                    <a:pt x="1739" y="608"/>
                    <a:pt x="1781" y="626"/>
                    <a:pt x="1825" y="626"/>
                  </a:cubicBezTo>
                  <a:cubicBezTo>
                    <a:pt x="1870" y="626"/>
                    <a:pt x="1918" y="608"/>
                    <a:pt x="1953" y="572"/>
                  </a:cubicBezTo>
                  <a:lnTo>
                    <a:pt x="1977" y="548"/>
                  </a:lnTo>
                  <a:cubicBezTo>
                    <a:pt x="2120" y="405"/>
                    <a:pt x="2310" y="334"/>
                    <a:pt x="2525" y="334"/>
                  </a:cubicBezTo>
                  <a:cubicBezTo>
                    <a:pt x="2739" y="334"/>
                    <a:pt x="2930" y="405"/>
                    <a:pt x="3073" y="548"/>
                  </a:cubicBezTo>
                  <a:cubicBezTo>
                    <a:pt x="3215" y="715"/>
                    <a:pt x="3311" y="905"/>
                    <a:pt x="3311" y="1120"/>
                  </a:cubicBezTo>
                  <a:cubicBezTo>
                    <a:pt x="3311" y="1310"/>
                    <a:pt x="3215" y="1524"/>
                    <a:pt x="3073" y="1667"/>
                  </a:cubicBezTo>
                  <a:lnTo>
                    <a:pt x="1882" y="2858"/>
                  </a:lnTo>
                  <a:cubicBezTo>
                    <a:pt x="1858" y="2882"/>
                    <a:pt x="1840" y="2894"/>
                    <a:pt x="1825" y="2894"/>
                  </a:cubicBezTo>
                  <a:cubicBezTo>
                    <a:pt x="1810" y="2894"/>
                    <a:pt x="1798" y="2882"/>
                    <a:pt x="1787" y="2858"/>
                  </a:cubicBezTo>
                  <a:lnTo>
                    <a:pt x="1191" y="2287"/>
                  </a:lnTo>
                  <a:cubicBezTo>
                    <a:pt x="1167" y="2251"/>
                    <a:pt x="1126" y="2233"/>
                    <a:pt x="1081" y="2233"/>
                  </a:cubicBezTo>
                  <a:cubicBezTo>
                    <a:pt x="1036" y="2233"/>
                    <a:pt x="989" y="2251"/>
                    <a:pt x="953" y="2287"/>
                  </a:cubicBezTo>
                  <a:cubicBezTo>
                    <a:pt x="905" y="2358"/>
                    <a:pt x="905" y="2453"/>
                    <a:pt x="953" y="2525"/>
                  </a:cubicBezTo>
                  <a:lnTo>
                    <a:pt x="1548" y="3120"/>
                  </a:lnTo>
                  <a:cubicBezTo>
                    <a:pt x="1620" y="3191"/>
                    <a:pt x="1715" y="3239"/>
                    <a:pt x="1834" y="3239"/>
                  </a:cubicBezTo>
                  <a:cubicBezTo>
                    <a:pt x="1929" y="3239"/>
                    <a:pt x="2025" y="3191"/>
                    <a:pt x="2120" y="3120"/>
                  </a:cubicBezTo>
                  <a:lnTo>
                    <a:pt x="3311" y="1906"/>
                  </a:lnTo>
                  <a:cubicBezTo>
                    <a:pt x="3525" y="1691"/>
                    <a:pt x="3644" y="1405"/>
                    <a:pt x="3644" y="1120"/>
                  </a:cubicBezTo>
                  <a:cubicBezTo>
                    <a:pt x="3644" y="810"/>
                    <a:pt x="3525" y="524"/>
                    <a:pt x="3311" y="310"/>
                  </a:cubicBezTo>
                  <a:cubicBezTo>
                    <a:pt x="3096" y="96"/>
                    <a:pt x="2811" y="0"/>
                    <a:pt x="2525" y="0"/>
                  </a:cubicBezTo>
                  <a:cubicBezTo>
                    <a:pt x="2263" y="0"/>
                    <a:pt x="2025" y="72"/>
                    <a:pt x="1834" y="239"/>
                  </a:cubicBezTo>
                  <a:cubicBezTo>
                    <a:pt x="1620" y="72"/>
                    <a:pt x="1382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36" y="560977"/>
            <a:ext cx="5098804" cy="49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91" y="436671"/>
            <a:ext cx="7717800" cy="572700"/>
          </a:xfrm>
        </p:spPr>
        <p:txBody>
          <a:bodyPr/>
          <a:lstStyle/>
          <a:p>
            <a:r>
              <a:rPr lang="en-US" dirty="0" smtClean="0"/>
              <a:t>Dataflow Diagram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2867" y="1464733"/>
            <a:ext cx="74506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Context: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External Entity: User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System: </a:t>
            </a:r>
            <a:r>
              <a:rPr lang="en-US" sz="2000" dirty="0" err="1" smtClean="0"/>
              <a:t>PulseAI</a:t>
            </a:r>
            <a:r>
              <a:rPr lang="en-US" sz="2000" dirty="0" smtClean="0"/>
              <a:t> Website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Database: </a:t>
            </a:r>
            <a:r>
              <a:rPr lang="en-US" sz="2000" dirty="0" err="1" smtClean="0"/>
              <a:t>MongoDB</a:t>
            </a:r>
            <a:r>
              <a:rPr lang="en-US" sz="2000" dirty="0"/>
              <a:t>, Object Storage (images/artifacts)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Flows: Upload image, view results, stored </a:t>
            </a:r>
            <a:r>
              <a:rPr lang="en-US" sz="2000" dirty="0" smtClean="0"/>
              <a:t>artifacts/predictions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grpSp>
        <p:nvGrpSpPr>
          <p:cNvPr id="4" name="Google Shape;5271;p59"/>
          <p:cNvGrpSpPr/>
          <p:nvPr/>
        </p:nvGrpSpPr>
        <p:grpSpPr>
          <a:xfrm>
            <a:off x="329572" y="491041"/>
            <a:ext cx="657919" cy="640996"/>
            <a:chOff x="7515412" y="1455726"/>
            <a:chExt cx="376411" cy="408309"/>
          </a:xfrm>
        </p:grpSpPr>
        <p:sp>
          <p:nvSpPr>
            <p:cNvPr id="5" name="Google Shape;5272;p59"/>
            <p:cNvSpPr/>
            <p:nvPr/>
          </p:nvSpPr>
          <p:spPr>
            <a:xfrm>
              <a:off x="7682597" y="1785898"/>
              <a:ext cx="18521" cy="11783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62"/>
                    <a:pt x="72" y="333"/>
                    <a:pt x="168" y="333"/>
                  </a:cubicBezTo>
                  <a:lnTo>
                    <a:pt x="334" y="333"/>
                  </a:lnTo>
                  <a:cubicBezTo>
                    <a:pt x="406" y="333"/>
                    <a:pt x="501" y="286"/>
                    <a:pt x="501" y="191"/>
                  </a:cubicBezTo>
                  <a:cubicBezTo>
                    <a:pt x="525" y="95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73;p59"/>
            <p:cNvSpPr/>
            <p:nvPr/>
          </p:nvSpPr>
          <p:spPr>
            <a:xfrm>
              <a:off x="7515412" y="1712801"/>
              <a:ext cx="376411" cy="151235"/>
            </a:xfrm>
            <a:custGeom>
              <a:avLst/>
              <a:gdLst/>
              <a:ahLst/>
              <a:cxnLst/>
              <a:rect l="l" t="t" r="r" b="b"/>
              <a:pathLst>
                <a:path w="10670" h="4287" extrusionOk="0">
                  <a:moveTo>
                    <a:pt x="3787" y="548"/>
                  </a:moveTo>
                  <a:cubicBezTo>
                    <a:pt x="4264" y="548"/>
                    <a:pt x="4740" y="738"/>
                    <a:pt x="5073" y="1096"/>
                  </a:cubicBezTo>
                  <a:lnTo>
                    <a:pt x="5192" y="1215"/>
                  </a:lnTo>
                  <a:cubicBezTo>
                    <a:pt x="5216" y="1239"/>
                    <a:pt x="5264" y="1262"/>
                    <a:pt x="5311" y="1262"/>
                  </a:cubicBezTo>
                  <a:lnTo>
                    <a:pt x="6812" y="1262"/>
                  </a:lnTo>
                  <a:cubicBezTo>
                    <a:pt x="7217" y="1262"/>
                    <a:pt x="7574" y="1501"/>
                    <a:pt x="7717" y="1882"/>
                  </a:cubicBezTo>
                  <a:cubicBezTo>
                    <a:pt x="7717" y="1905"/>
                    <a:pt x="7717" y="1929"/>
                    <a:pt x="7717" y="1977"/>
                  </a:cubicBezTo>
                  <a:cubicBezTo>
                    <a:pt x="7693" y="2024"/>
                    <a:pt x="7645" y="2072"/>
                    <a:pt x="7574" y="2072"/>
                  </a:cubicBezTo>
                  <a:lnTo>
                    <a:pt x="5692" y="2072"/>
                  </a:lnTo>
                  <a:cubicBezTo>
                    <a:pt x="5597" y="2072"/>
                    <a:pt x="5526" y="2144"/>
                    <a:pt x="5502" y="2215"/>
                  </a:cubicBezTo>
                  <a:cubicBezTo>
                    <a:pt x="5502" y="2334"/>
                    <a:pt x="5573" y="2405"/>
                    <a:pt x="5669" y="2405"/>
                  </a:cubicBezTo>
                  <a:lnTo>
                    <a:pt x="7574" y="2405"/>
                  </a:lnTo>
                  <a:cubicBezTo>
                    <a:pt x="7788" y="2405"/>
                    <a:pt x="8002" y="2263"/>
                    <a:pt x="8050" y="2048"/>
                  </a:cubicBezTo>
                  <a:lnTo>
                    <a:pt x="9812" y="1000"/>
                  </a:lnTo>
                  <a:cubicBezTo>
                    <a:pt x="9866" y="974"/>
                    <a:pt x="9926" y="960"/>
                    <a:pt x="9986" y="960"/>
                  </a:cubicBezTo>
                  <a:cubicBezTo>
                    <a:pt x="10085" y="960"/>
                    <a:pt x="10181" y="997"/>
                    <a:pt x="10241" y="1072"/>
                  </a:cubicBezTo>
                  <a:cubicBezTo>
                    <a:pt x="10312" y="1143"/>
                    <a:pt x="10336" y="1239"/>
                    <a:pt x="10336" y="1334"/>
                  </a:cubicBezTo>
                  <a:cubicBezTo>
                    <a:pt x="10312" y="1429"/>
                    <a:pt x="10265" y="1501"/>
                    <a:pt x="10193" y="1572"/>
                  </a:cubicBezTo>
                  <a:lnTo>
                    <a:pt x="7431" y="3644"/>
                  </a:lnTo>
                  <a:cubicBezTo>
                    <a:pt x="7169" y="3858"/>
                    <a:pt x="6859" y="3953"/>
                    <a:pt x="6550" y="3953"/>
                  </a:cubicBezTo>
                  <a:lnTo>
                    <a:pt x="6002" y="3953"/>
                  </a:lnTo>
                  <a:cubicBezTo>
                    <a:pt x="5811" y="3953"/>
                    <a:pt x="5621" y="3906"/>
                    <a:pt x="5430" y="3834"/>
                  </a:cubicBezTo>
                  <a:lnTo>
                    <a:pt x="3430" y="3001"/>
                  </a:lnTo>
                  <a:cubicBezTo>
                    <a:pt x="3406" y="2977"/>
                    <a:pt x="3382" y="2977"/>
                    <a:pt x="3359" y="2977"/>
                  </a:cubicBezTo>
                  <a:lnTo>
                    <a:pt x="2001" y="2977"/>
                  </a:lnTo>
                  <a:lnTo>
                    <a:pt x="2001" y="2215"/>
                  </a:lnTo>
                  <a:cubicBezTo>
                    <a:pt x="2001" y="2120"/>
                    <a:pt x="1930" y="2048"/>
                    <a:pt x="1858" y="2024"/>
                  </a:cubicBezTo>
                  <a:cubicBezTo>
                    <a:pt x="1739" y="2024"/>
                    <a:pt x="1668" y="2096"/>
                    <a:pt x="1668" y="2191"/>
                  </a:cubicBezTo>
                  <a:lnTo>
                    <a:pt x="1668" y="3263"/>
                  </a:lnTo>
                  <a:cubicBezTo>
                    <a:pt x="1668" y="3382"/>
                    <a:pt x="1573" y="3453"/>
                    <a:pt x="1477" y="3453"/>
                  </a:cubicBezTo>
                  <a:lnTo>
                    <a:pt x="334" y="3453"/>
                  </a:lnTo>
                  <a:lnTo>
                    <a:pt x="334" y="667"/>
                  </a:lnTo>
                  <a:lnTo>
                    <a:pt x="1477" y="667"/>
                  </a:lnTo>
                  <a:cubicBezTo>
                    <a:pt x="1573" y="667"/>
                    <a:pt x="1668" y="762"/>
                    <a:pt x="1668" y="858"/>
                  </a:cubicBezTo>
                  <a:lnTo>
                    <a:pt x="1668" y="1477"/>
                  </a:lnTo>
                  <a:cubicBezTo>
                    <a:pt x="1668" y="1548"/>
                    <a:pt x="1715" y="1620"/>
                    <a:pt x="1787" y="1643"/>
                  </a:cubicBezTo>
                  <a:cubicBezTo>
                    <a:pt x="1799" y="1646"/>
                    <a:pt x="1812" y="1647"/>
                    <a:pt x="1824" y="1647"/>
                  </a:cubicBezTo>
                  <a:cubicBezTo>
                    <a:pt x="1925" y="1647"/>
                    <a:pt x="2001" y="1562"/>
                    <a:pt x="2001" y="1477"/>
                  </a:cubicBezTo>
                  <a:lnTo>
                    <a:pt x="2001" y="1143"/>
                  </a:lnTo>
                  <a:lnTo>
                    <a:pt x="2358" y="1143"/>
                  </a:lnTo>
                  <a:cubicBezTo>
                    <a:pt x="2406" y="1143"/>
                    <a:pt x="2454" y="1119"/>
                    <a:pt x="2477" y="1096"/>
                  </a:cubicBezTo>
                  <a:cubicBezTo>
                    <a:pt x="2811" y="738"/>
                    <a:pt x="3263" y="548"/>
                    <a:pt x="3763" y="548"/>
                  </a:cubicBez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524"/>
                  </a:lnTo>
                  <a:lnTo>
                    <a:pt x="1" y="3620"/>
                  </a:lnTo>
                  <a:lnTo>
                    <a:pt x="1" y="3953"/>
                  </a:lnTo>
                  <a:cubicBezTo>
                    <a:pt x="1" y="4049"/>
                    <a:pt x="72" y="4120"/>
                    <a:pt x="144" y="4144"/>
                  </a:cubicBezTo>
                  <a:cubicBezTo>
                    <a:pt x="263" y="4144"/>
                    <a:pt x="334" y="4072"/>
                    <a:pt x="334" y="3977"/>
                  </a:cubicBezTo>
                  <a:lnTo>
                    <a:pt x="334" y="3787"/>
                  </a:lnTo>
                  <a:lnTo>
                    <a:pt x="1453" y="3787"/>
                  </a:lnTo>
                  <a:cubicBezTo>
                    <a:pt x="1739" y="3787"/>
                    <a:pt x="1954" y="3596"/>
                    <a:pt x="1977" y="3310"/>
                  </a:cubicBezTo>
                  <a:lnTo>
                    <a:pt x="3311" y="3310"/>
                  </a:lnTo>
                  <a:lnTo>
                    <a:pt x="5311" y="4144"/>
                  </a:lnTo>
                  <a:cubicBezTo>
                    <a:pt x="5526" y="4239"/>
                    <a:pt x="5764" y="4287"/>
                    <a:pt x="6002" y="4287"/>
                  </a:cubicBezTo>
                  <a:lnTo>
                    <a:pt x="6550" y="4287"/>
                  </a:lnTo>
                  <a:cubicBezTo>
                    <a:pt x="6931" y="4287"/>
                    <a:pt x="7336" y="4168"/>
                    <a:pt x="7645" y="3930"/>
                  </a:cubicBezTo>
                  <a:lnTo>
                    <a:pt x="10384" y="1834"/>
                  </a:lnTo>
                  <a:cubicBezTo>
                    <a:pt x="10551" y="1739"/>
                    <a:pt x="10646" y="1572"/>
                    <a:pt x="10670" y="1381"/>
                  </a:cubicBezTo>
                  <a:cubicBezTo>
                    <a:pt x="10670" y="1191"/>
                    <a:pt x="10622" y="1024"/>
                    <a:pt x="10503" y="881"/>
                  </a:cubicBezTo>
                  <a:cubicBezTo>
                    <a:pt x="10366" y="715"/>
                    <a:pt x="10172" y="625"/>
                    <a:pt x="9975" y="625"/>
                  </a:cubicBezTo>
                  <a:cubicBezTo>
                    <a:pt x="9863" y="625"/>
                    <a:pt x="9749" y="654"/>
                    <a:pt x="9646" y="715"/>
                  </a:cubicBezTo>
                  <a:lnTo>
                    <a:pt x="7979" y="1691"/>
                  </a:lnTo>
                  <a:cubicBezTo>
                    <a:pt x="7788" y="1215"/>
                    <a:pt x="7312" y="929"/>
                    <a:pt x="6812" y="929"/>
                  </a:cubicBezTo>
                  <a:lnTo>
                    <a:pt x="5383" y="929"/>
                  </a:lnTo>
                  <a:lnTo>
                    <a:pt x="5311" y="858"/>
                  </a:lnTo>
                  <a:cubicBezTo>
                    <a:pt x="4907" y="453"/>
                    <a:pt x="4359" y="215"/>
                    <a:pt x="3787" y="215"/>
                  </a:cubicBezTo>
                  <a:lnTo>
                    <a:pt x="3763" y="215"/>
                  </a:lnTo>
                  <a:cubicBezTo>
                    <a:pt x="3192" y="215"/>
                    <a:pt x="2668" y="429"/>
                    <a:pt x="2263" y="810"/>
                  </a:cubicBezTo>
                  <a:lnTo>
                    <a:pt x="1977" y="810"/>
                  </a:lnTo>
                  <a:cubicBezTo>
                    <a:pt x="1954" y="548"/>
                    <a:pt x="1715" y="334"/>
                    <a:pt x="1453" y="334"/>
                  </a:cubicBezTo>
                  <a:lnTo>
                    <a:pt x="334" y="334"/>
                  </a:lnTo>
                  <a:lnTo>
                    <a:pt x="334" y="191"/>
                  </a:lnTo>
                  <a:cubicBezTo>
                    <a:pt x="334" y="95"/>
                    <a:pt x="287" y="24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74;p59"/>
            <p:cNvSpPr/>
            <p:nvPr/>
          </p:nvSpPr>
          <p:spPr>
            <a:xfrm>
              <a:off x="7556582" y="1455726"/>
              <a:ext cx="292415" cy="257949"/>
            </a:xfrm>
            <a:custGeom>
              <a:avLst/>
              <a:gdLst/>
              <a:ahLst/>
              <a:cxnLst/>
              <a:rect l="l" t="t" r="r" b="b"/>
              <a:pathLst>
                <a:path w="8289" h="7312" extrusionOk="0">
                  <a:moveTo>
                    <a:pt x="2454" y="0"/>
                  </a:moveTo>
                  <a:cubicBezTo>
                    <a:pt x="1811" y="0"/>
                    <a:pt x="1191" y="238"/>
                    <a:pt x="715" y="714"/>
                  </a:cubicBezTo>
                  <a:cubicBezTo>
                    <a:pt x="263" y="1191"/>
                    <a:pt x="1" y="1810"/>
                    <a:pt x="1" y="2453"/>
                  </a:cubicBezTo>
                  <a:cubicBezTo>
                    <a:pt x="1" y="3120"/>
                    <a:pt x="263" y="3739"/>
                    <a:pt x="715" y="4191"/>
                  </a:cubicBezTo>
                  <a:lnTo>
                    <a:pt x="3620" y="7097"/>
                  </a:lnTo>
                  <a:cubicBezTo>
                    <a:pt x="3763" y="7240"/>
                    <a:pt x="3954" y="7311"/>
                    <a:pt x="4144" y="7311"/>
                  </a:cubicBezTo>
                  <a:cubicBezTo>
                    <a:pt x="4335" y="7311"/>
                    <a:pt x="4525" y="7240"/>
                    <a:pt x="4668" y="7097"/>
                  </a:cubicBezTo>
                  <a:lnTo>
                    <a:pt x="5573" y="6192"/>
                  </a:lnTo>
                  <a:cubicBezTo>
                    <a:pt x="5645" y="6120"/>
                    <a:pt x="5645" y="6025"/>
                    <a:pt x="5573" y="5954"/>
                  </a:cubicBezTo>
                  <a:cubicBezTo>
                    <a:pt x="5538" y="5918"/>
                    <a:pt x="5496" y="5900"/>
                    <a:pt x="5454" y="5900"/>
                  </a:cubicBezTo>
                  <a:cubicBezTo>
                    <a:pt x="5413" y="5900"/>
                    <a:pt x="5371" y="5918"/>
                    <a:pt x="5335" y="5954"/>
                  </a:cubicBezTo>
                  <a:lnTo>
                    <a:pt x="4430" y="6859"/>
                  </a:lnTo>
                  <a:cubicBezTo>
                    <a:pt x="4335" y="6930"/>
                    <a:pt x="4240" y="6978"/>
                    <a:pt x="4144" y="6978"/>
                  </a:cubicBezTo>
                  <a:cubicBezTo>
                    <a:pt x="4025" y="6978"/>
                    <a:pt x="3930" y="6930"/>
                    <a:pt x="3859" y="6859"/>
                  </a:cubicBezTo>
                  <a:lnTo>
                    <a:pt x="953" y="3953"/>
                  </a:lnTo>
                  <a:cubicBezTo>
                    <a:pt x="548" y="3548"/>
                    <a:pt x="334" y="3024"/>
                    <a:pt x="334" y="2453"/>
                  </a:cubicBezTo>
                  <a:cubicBezTo>
                    <a:pt x="334" y="1881"/>
                    <a:pt x="548" y="1357"/>
                    <a:pt x="953" y="953"/>
                  </a:cubicBezTo>
                  <a:cubicBezTo>
                    <a:pt x="1358" y="548"/>
                    <a:pt x="1906" y="333"/>
                    <a:pt x="2454" y="333"/>
                  </a:cubicBezTo>
                  <a:cubicBezTo>
                    <a:pt x="3025" y="333"/>
                    <a:pt x="3573" y="548"/>
                    <a:pt x="3954" y="953"/>
                  </a:cubicBezTo>
                  <a:lnTo>
                    <a:pt x="4025" y="1024"/>
                  </a:lnTo>
                  <a:cubicBezTo>
                    <a:pt x="4061" y="1048"/>
                    <a:pt x="4103" y="1060"/>
                    <a:pt x="4144" y="1060"/>
                  </a:cubicBezTo>
                  <a:cubicBezTo>
                    <a:pt x="4186" y="1060"/>
                    <a:pt x="4228" y="1048"/>
                    <a:pt x="4263" y="1024"/>
                  </a:cubicBezTo>
                  <a:lnTo>
                    <a:pt x="4311" y="953"/>
                  </a:lnTo>
                  <a:cubicBezTo>
                    <a:pt x="4716" y="548"/>
                    <a:pt x="5264" y="333"/>
                    <a:pt x="5811" y="333"/>
                  </a:cubicBezTo>
                  <a:cubicBezTo>
                    <a:pt x="6383" y="333"/>
                    <a:pt x="6931" y="548"/>
                    <a:pt x="7312" y="953"/>
                  </a:cubicBezTo>
                  <a:cubicBezTo>
                    <a:pt x="7717" y="1357"/>
                    <a:pt x="7955" y="1881"/>
                    <a:pt x="7955" y="2453"/>
                  </a:cubicBezTo>
                  <a:cubicBezTo>
                    <a:pt x="7955" y="3024"/>
                    <a:pt x="7717" y="3548"/>
                    <a:pt x="7312" y="3953"/>
                  </a:cubicBezTo>
                  <a:lnTo>
                    <a:pt x="5859" y="5430"/>
                  </a:lnTo>
                  <a:cubicBezTo>
                    <a:pt x="5788" y="5501"/>
                    <a:pt x="5788" y="5596"/>
                    <a:pt x="5859" y="5668"/>
                  </a:cubicBezTo>
                  <a:cubicBezTo>
                    <a:pt x="5883" y="5704"/>
                    <a:pt x="5925" y="5721"/>
                    <a:pt x="5969" y="5721"/>
                  </a:cubicBezTo>
                  <a:cubicBezTo>
                    <a:pt x="6014" y="5721"/>
                    <a:pt x="6061" y="5704"/>
                    <a:pt x="6097" y="5668"/>
                  </a:cubicBezTo>
                  <a:lnTo>
                    <a:pt x="7574" y="4191"/>
                  </a:lnTo>
                  <a:cubicBezTo>
                    <a:pt x="8026" y="3739"/>
                    <a:pt x="8288" y="3120"/>
                    <a:pt x="8288" y="2453"/>
                  </a:cubicBezTo>
                  <a:cubicBezTo>
                    <a:pt x="8288" y="1810"/>
                    <a:pt x="8026" y="1191"/>
                    <a:pt x="7574" y="714"/>
                  </a:cubicBezTo>
                  <a:cubicBezTo>
                    <a:pt x="7097" y="238"/>
                    <a:pt x="6478" y="0"/>
                    <a:pt x="5811" y="0"/>
                  </a:cubicBezTo>
                  <a:cubicBezTo>
                    <a:pt x="5192" y="0"/>
                    <a:pt x="4597" y="238"/>
                    <a:pt x="4144" y="667"/>
                  </a:cubicBezTo>
                  <a:cubicBezTo>
                    <a:pt x="3692" y="238"/>
                    <a:pt x="3097" y="0"/>
                    <a:pt x="2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75;p59"/>
            <p:cNvSpPr/>
            <p:nvPr/>
          </p:nvSpPr>
          <p:spPr>
            <a:xfrm>
              <a:off x="7624635" y="1503599"/>
              <a:ext cx="156315" cy="155468"/>
            </a:xfrm>
            <a:custGeom>
              <a:avLst/>
              <a:gdLst/>
              <a:ahLst/>
              <a:cxnLst/>
              <a:rect l="l" t="t" r="r" b="b"/>
              <a:pathLst>
                <a:path w="4431" h="4407" extrusionOk="0">
                  <a:moveTo>
                    <a:pt x="2215" y="0"/>
                  </a:moveTo>
                  <a:cubicBezTo>
                    <a:pt x="1120" y="0"/>
                    <a:pt x="167" y="810"/>
                    <a:pt x="24" y="1906"/>
                  </a:cubicBezTo>
                  <a:cubicBezTo>
                    <a:pt x="1" y="2001"/>
                    <a:pt x="72" y="2096"/>
                    <a:pt x="167" y="2096"/>
                  </a:cubicBezTo>
                  <a:cubicBezTo>
                    <a:pt x="180" y="2099"/>
                    <a:pt x="192" y="2101"/>
                    <a:pt x="205" y="2101"/>
                  </a:cubicBezTo>
                  <a:cubicBezTo>
                    <a:pt x="286" y="2101"/>
                    <a:pt x="358" y="2036"/>
                    <a:pt x="358" y="1953"/>
                  </a:cubicBezTo>
                  <a:cubicBezTo>
                    <a:pt x="477" y="1024"/>
                    <a:pt x="1287" y="334"/>
                    <a:pt x="2215" y="334"/>
                  </a:cubicBezTo>
                  <a:cubicBezTo>
                    <a:pt x="3239" y="334"/>
                    <a:pt x="4073" y="1167"/>
                    <a:pt x="4073" y="2215"/>
                  </a:cubicBezTo>
                  <a:cubicBezTo>
                    <a:pt x="4073" y="3239"/>
                    <a:pt x="3239" y="4073"/>
                    <a:pt x="2215" y="4073"/>
                  </a:cubicBezTo>
                  <a:cubicBezTo>
                    <a:pt x="1787" y="4073"/>
                    <a:pt x="1382" y="3930"/>
                    <a:pt x="1048" y="3668"/>
                  </a:cubicBezTo>
                  <a:cubicBezTo>
                    <a:pt x="715" y="3406"/>
                    <a:pt x="477" y="3025"/>
                    <a:pt x="382" y="2620"/>
                  </a:cubicBezTo>
                  <a:cubicBezTo>
                    <a:pt x="382" y="2541"/>
                    <a:pt x="316" y="2495"/>
                    <a:pt x="240" y="2495"/>
                  </a:cubicBezTo>
                  <a:cubicBezTo>
                    <a:pt x="224" y="2495"/>
                    <a:pt x="207" y="2497"/>
                    <a:pt x="191" y="2501"/>
                  </a:cubicBezTo>
                  <a:cubicBezTo>
                    <a:pt x="96" y="2525"/>
                    <a:pt x="48" y="2596"/>
                    <a:pt x="72" y="2691"/>
                  </a:cubicBezTo>
                  <a:cubicBezTo>
                    <a:pt x="167" y="3168"/>
                    <a:pt x="453" y="3620"/>
                    <a:pt x="834" y="3930"/>
                  </a:cubicBezTo>
                  <a:cubicBezTo>
                    <a:pt x="1215" y="4239"/>
                    <a:pt x="1715" y="4406"/>
                    <a:pt x="2215" y="4406"/>
                  </a:cubicBezTo>
                  <a:cubicBezTo>
                    <a:pt x="3430" y="4406"/>
                    <a:pt x="4430" y="3430"/>
                    <a:pt x="4430" y="2215"/>
                  </a:cubicBezTo>
                  <a:cubicBezTo>
                    <a:pt x="4430" y="977"/>
                    <a:pt x="3430" y="0"/>
                    <a:pt x="2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76;p59"/>
            <p:cNvSpPr/>
            <p:nvPr/>
          </p:nvSpPr>
          <p:spPr>
            <a:xfrm>
              <a:off x="7657408" y="1540571"/>
              <a:ext cx="89922" cy="89076"/>
            </a:xfrm>
            <a:custGeom>
              <a:avLst/>
              <a:gdLst/>
              <a:ahLst/>
              <a:cxnLst/>
              <a:rect l="l" t="t" r="r" b="b"/>
              <a:pathLst>
                <a:path w="2549" h="2525" extrusionOk="0">
                  <a:moveTo>
                    <a:pt x="1525" y="334"/>
                  </a:moveTo>
                  <a:lnTo>
                    <a:pt x="1525" y="834"/>
                  </a:lnTo>
                  <a:cubicBezTo>
                    <a:pt x="1525" y="929"/>
                    <a:pt x="1596" y="1000"/>
                    <a:pt x="1691" y="1000"/>
                  </a:cubicBezTo>
                  <a:lnTo>
                    <a:pt x="2215" y="1000"/>
                  </a:lnTo>
                  <a:lnTo>
                    <a:pt x="2215" y="1501"/>
                  </a:lnTo>
                  <a:lnTo>
                    <a:pt x="1691" y="1501"/>
                  </a:lnTo>
                  <a:cubicBezTo>
                    <a:pt x="1596" y="1501"/>
                    <a:pt x="1525" y="1572"/>
                    <a:pt x="1525" y="1667"/>
                  </a:cubicBezTo>
                  <a:lnTo>
                    <a:pt x="1525" y="2191"/>
                  </a:lnTo>
                  <a:lnTo>
                    <a:pt x="1024" y="2191"/>
                  </a:lnTo>
                  <a:lnTo>
                    <a:pt x="1024" y="1667"/>
                  </a:lnTo>
                  <a:cubicBezTo>
                    <a:pt x="1024" y="1572"/>
                    <a:pt x="953" y="1501"/>
                    <a:pt x="858" y="1501"/>
                  </a:cubicBezTo>
                  <a:lnTo>
                    <a:pt x="358" y="1501"/>
                  </a:lnTo>
                  <a:lnTo>
                    <a:pt x="358" y="1000"/>
                  </a:lnTo>
                  <a:lnTo>
                    <a:pt x="858" y="1000"/>
                  </a:lnTo>
                  <a:cubicBezTo>
                    <a:pt x="953" y="1000"/>
                    <a:pt x="1024" y="929"/>
                    <a:pt x="1024" y="834"/>
                  </a:cubicBezTo>
                  <a:lnTo>
                    <a:pt x="1024" y="334"/>
                  </a:lnTo>
                  <a:close/>
                  <a:moveTo>
                    <a:pt x="953" y="0"/>
                  </a:moveTo>
                  <a:cubicBezTo>
                    <a:pt x="810" y="0"/>
                    <a:pt x="691" y="96"/>
                    <a:pt x="691" y="238"/>
                  </a:cubicBezTo>
                  <a:lnTo>
                    <a:pt x="691" y="667"/>
                  </a:lnTo>
                  <a:lnTo>
                    <a:pt x="262" y="667"/>
                  </a:lnTo>
                  <a:cubicBezTo>
                    <a:pt x="119" y="667"/>
                    <a:pt x="0" y="786"/>
                    <a:pt x="0" y="929"/>
                  </a:cubicBezTo>
                  <a:lnTo>
                    <a:pt x="0" y="1596"/>
                  </a:lnTo>
                  <a:cubicBezTo>
                    <a:pt x="0" y="1739"/>
                    <a:pt x="119" y="1834"/>
                    <a:pt x="262" y="1834"/>
                  </a:cubicBezTo>
                  <a:lnTo>
                    <a:pt x="691" y="1834"/>
                  </a:lnTo>
                  <a:lnTo>
                    <a:pt x="691" y="2263"/>
                  </a:lnTo>
                  <a:cubicBezTo>
                    <a:pt x="691" y="2406"/>
                    <a:pt x="810" y="2525"/>
                    <a:pt x="953" y="2525"/>
                  </a:cubicBezTo>
                  <a:lnTo>
                    <a:pt x="1596" y="2525"/>
                  </a:lnTo>
                  <a:cubicBezTo>
                    <a:pt x="1739" y="2525"/>
                    <a:pt x="1858" y="2406"/>
                    <a:pt x="1858" y="2263"/>
                  </a:cubicBezTo>
                  <a:lnTo>
                    <a:pt x="1858" y="1834"/>
                  </a:lnTo>
                  <a:lnTo>
                    <a:pt x="2287" y="1834"/>
                  </a:lnTo>
                  <a:cubicBezTo>
                    <a:pt x="2429" y="1834"/>
                    <a:pt x="2549" y="1739"/>
                    <a:pt x="2549" y="1596"/>
                  </a:cubicBezTo>
                  <a:lnTo>
                    <a:pt x="2549" y="929"/>
                  </a:lnTo>
                  <a:cubicBezTo>
                    <a:pt x="2549" y="786"/>
                    <a:pt x="2429" y="667"/>
                    <a:pt x="2287" y="667"/>
                  </a:cubicBezTo>
                  <a:lnTo>
                    <a:pt x="1858" y="667"/>
                  </a:lnTo>
                  <a:lnTo>
                    <a:pt x="1858" y="238"/>
                  </a:lnTo>
                  <a:cubicBezTo>
                    <a:pt x="1858" y="96"/>
                    <a:pt x="1739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77;p59"/>
            <p:cNvSpPr/>
            <p:nvPr/>
          </p:nvSpPr>
          <p:spPr>
            <a:xfrm>
              <a:off x="7796017" y="1642208"/>
              <a:ext cx="69779" cy="70626"/>
            </a:xfrm>
            <a:custGeom>
              <a:avLst/>
              <a:gdLst/>
              <a:ahLst/>
              <a:cxnLst/>
              <a:rect l="l" t="t" r="r" b="b"/>
              <a:pathLst>
                <a:path w="1978" h="2002" extrusionOk="0">
                  <a:moveTo>
                    <a:pt x="1168" y="334"/>
                  </a:moveTo>
                  <a:lnTo>
                    <a:pt x="1168" y="644"/>
                  </a:lnTo>
                  <a:cubicBezTo>
                    <a:pt x="1168" y="739"/>
                    <a:pt x="1239" y="810"/>
                    <a:pt x="1334" y="810"/>
                  </a:cubicBezTo>
                  <a:lnTo>
                    <a:pt x="1644" y="810"/>
                  </a:lnTo>
                  <a:lnTo>
                    <a:pt x="1644" y="1192"/>
                  </a:lnTo>
                  <a:lnTo>
                    <a:pt x="1334" y="1192"/>
                  </a:lnTo>
                  <a:cubicBezTo>
                    <a:pt x="1239" y="1192"/>
                    <a:pt x="1168" y="1263"/>
                    <a:pt x="1168" y="1358"/>
                  </a:cubicBezTo>
                  <a:lnTo>
                    <a:pt x="1168" y="1644"/>
                  </a:lnTo>
                  <a:lnTo>
                    <a:pt x="810" y="1644"/>
                  </a:lnTo>
                  <a:lnTo>
                    <a:pt x="810" y="1358"/>
                  </a:lnTo>
                  <a:cubicBezTo>
                    <a:pt x="810" y="1263"/>
                    <a:pt x="739" y="1192"/>
                    <a:pt x="644" y="1192"/>
                  </a:cubicBezTo>
                  <a:lnTo>
                    <a:pt x="334" y="1192"/>
                  </a:lnTo>
                  <a:lnTo>
                    <a:pt x="334" y="810"/>
                  </a:lnTo>
                  <a:lnTo>
                    <a:pt x="644" y="810"/>
                  </a:lnTo>
                  <a:cubicBezTo>
                    <a:pt x="739" y="810"/>
                    <a:pt x="810" y="739"/>
                    <a:pt x="810" y="644"/>
                  </a:cubicBezTo>
                  <a:lnTo>
                    <a:pt x="810" y="334"/>
                  </a:lnTo>
                  <a:close/>
                  <a:moveTo>
                    <a:pt x="715" y="1"/>
                  </a:moveTo>
                  <a:cubicBezTo>
                    <a:pt x="572" y="1"/>
                    <a:pt x="477" y="120"/>
                    <a:pt x="477" y="239"/>
                  </a:cubicBezTo>
                  <a:lnTo>
                    <a:pt x="477" y="477"/>
                  </a:lnTo>
                  <a:lnTo>
                    <a:pt x="239" y="477"/>
                  </a:lnTo>
                  <a:cubicBezTo>
                    <a:pt x="96" y="477"/>
                    <a:pt x="1" y="596"/>
                    <a:pt x="1" y="715"/>
                  </a:cubicBezTo>
                  <a:lnTo>
                    <a:pt x="1" y="1287"/>
                  </a:lnTo>
                  <a:cubicBezTo>
                    <a:pt x="1" y="1406"/>
                    <a:pt x="96" y="1525"/>
                    <a:pt x="239" y="1525"/>
                  </a:cubicBezTo>
                  <a:lnTo>
                    <a:pt x="477" y="1525"/>
                  </a:lnTo>
                  <a:lnTo>
                    <a:pt x="477" y="1763"/>
                  </a:lnTo>
                  <a:cubicBezTo>
                    <a:pt x="477" y="1882"/>
                    <a:pt x="572" y="2001"/>
                    <a:pt x="715" y="2001"/>
                  </a:cubicBezTo>
                  <a:lnTo>
                    <a:pt x="1263" y="2001"/>
                  </a:lnTo>
                  <a:cubicBezTo>
                    <a:pt x="1406" y="2001"/>
                    <a:pt x="1501" y="1882"/>
                    <a:pt x="1501" y="1763"/>
                  </a:cubicBezTo>
                  <a:lnTo>
                    <a:pt x="1501" y="1525"/>
                  </a:lnTo>
                  <a:lnTo>
                    <a:pt x="1739" y="1525"/>
                  </a:lnTo>
                  <a:cubicBezTo>
                    <a:pt x="1882" y="1525"/>
                    <a:pt x="1977" y="1406"/>
                    <a:pt x="1977" y="1287"/>
                  </a:cubicBezTo>
                  <a:lnTo>
                    <a:pt x="1977" y="715"/>
                  </a:lnTo>
                  <a:cubicBezTo>
                    <a:pt x="1977" y="596"/>
                    <a:pt x="1882" y="477"/>
                    <a:pt x="1739" y="477"/>
                  </a:cubicBezTo>
                  <a:lnTo>
                    <a:pt x="1501" y="477"/>
                  </a:lnTo>
                  <a:lnTo>
                    <a:pt x="1501" y="239"/>
                  </a:lnTo>
                  <a:cubicBezTo>
                    <a:pt x="1501" y="120"/>
                    <a:pt x="1406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78;p59"/>
            <p:cNvSpPr/>
            <p:nvPr/>
          </p:nvSpPr>
          <p:spPr>
            <a:xfrm>
              <a:off x="7540637" y="1642208"/>
              <a:ext cx="69744" cy="70626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67" y="334"/>
                  </a:moveTo>
                  <a:lnTo>
                    <a:pt x="1167" y="644"/>
                  </a:lnTo>
                  <a:cubicBezTo>
                    <a:pt x="1167" y="739"/>
                    <a:pt x="1239" y="810"/>
                    <a:pt x="1334" y="810"/>
                  </a:cubicBezTo>
                  <a:lnTo>
                    <a:pt x="1620" y="810"/>
                  </a:lnTo>
                  <a:lnTo>
                    <a:pt x="1620" y="1192"/>
                  </a:lnTo>
                  <a:lnTo>
                    <a:pt x="1334" y="1192"/>
                  </a:lnTo>
                  <a:cubicBezTo>
                    <a:pt x="1239" y="1192"/>
                    <a:pt x="1167" y="1263"/>
                    <a:pt x="1167" y="1358"/>
                  </a:cubicBezTo>
                  <a:lnTo>
                    <a:pt x="1167" y="1644"/>
                  </a:lnTo>
                  <a:lnTo>
                    <a:pt x="810" y="1644"/>
                  </a:lnTo>
                  <a:lnTo>
                    <a:pt x="810" y="1358"/>
                  </a:lnTo>
                  <a:cubicBezTo>
                    <a:pt x="810" y="1263"/>
                    <a:pt x="738" y="1192"/>
                    <a:pt x="643" y="1192"/>
                  </a:cubicBezTo>
                  <a:lnTo>
                    <a:pt x="334" y="1192"/>
                  </a:lnTo>
                  <a:lnTo>
                    <a:pt x="334" y="810"/>
                  </a:lnTo>
                  <a:lnTo>
                    <a:pt x="643" y="810"/>
                  </a:lnTo>
                  <a:cubicBezTo>
                    <a:pt x="738" y="810"/>
                    <a:pt x="810" y="739"/>
                    <a:pt x="810" y="644"/>
                  </a:cubicBezTo>
                  <a:lnTo>
                    <a:pt x="810" y="334"/>
                  </a:lnTo>
                  <a:close/>
                  <a:moveTo>
                    <a:pt x="738" y="1"/>
                  </a:moveTo>
                  <a:cubicBezTo>
                    <a:pt x="596" y="1"/>
                    <a:pt x="476" y="120"/>
                    <a:pt x="476" y="263"/>
                  </a:cubicBezTo>
                  <a:lnTo>
                    <a:pt x="476" y="477"/>
                  </a:lnTo>
                  <a:lnTo>
                    <a:pt x="262" y="477"/>
                  </a:lnTo>
                  <a:cubicBezTo>
                    <a:pt x="119" y="477"/>
                    <a:pt x="0" y="596"/>
                    <a:pt x="0" y="739"/>
                  </a:cubicBezTo>
                  <a:lnTo>
                    <a:pt x="0" y="1263"/>
                  </a:lnTo>
                  <a:cubicBezTo>
                    <a:pt x="0" y="1406"/>
                    <a:pt x="119" y="1525"/>
                    <a:pt x="262" y="1525"/>
                  </a:cubicBezTo>
                  <a:lnTo>
                    <a:pt x="476" y="1525"/>
                  </a:lnTo>
                  <a:lnTo>
                    <a:pt x="476" y="1739"/>
                  </a:lnTo>
                  <a:cubicBezTo>
                    <a:pt x="476" y="1882"/>
                    <a:pt x="596" y="2001"/>
                    <a:pt x="738" y="2001"/>
                  </a:cubicBezTo>
                  <a:lnTo>
                    <a:pt x="1239" y="2001"/>
                  </a:lnTo>
                  <a:cubicBezTo>
                    <a:pt x="1381" y="2001"/>
                    <a:pt x="1500" y="1882"/>
                    <a:pt x="1500" y="1739"/>
                  </a:cubicBezTo>
                  <a:lnTo>
                    <a:pt x="1500" y="1525"/>
                  </a:lnTo>
                  <a:lnTo>
                    <a:pt x="1715" y="1525"/>
                  </a:lnTo>
                  <a:cubicBezTo>
                    <a:pt x="1858" y="1525"/>
                    <a:pt x="1977" y="1406"/>
                    <a:pt x="1977" y="1263"/>
                  </a:cubicBezTo>
                  <a:lnTo>
                    <a:pt x="1977" y="739"/>
                  </a:lnTo>
                  <a:cubicBezTo>
                    <a:pt x="1977" y="596"/>
                    <a:pt x="1858" y="477"/>
                    <a:pt x="1715" y="477"/>
                  </a:cubicBezTo>
                  <a:lnTo>
                    <a:pt x="1500" y="477"/>
                  </a:lnTo>
                  <a:lnTo>
                    <a:pt x="1500" y="263"/>
                  </a:lnTo>
                  <a:cubicBezTo>
                    <a:pt x="1500" y="120"/>
                    <a:pt x="1381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56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Dataflow Diagram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74166" y="866274"/>
            <a:ext cx="1997242" cy="3850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Upload &amp; Read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41029" y="1515980"/>
            <a:ext cx="2695074" cy="394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Preprocess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05724" y="2247501"/>
            <a:ext cx="2165684" cy="41869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Extract !D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474719" y="3012707"/>
            <a:ext cx="2752825" cy="40426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PCA + Classify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474719" y="4474142"/>
            <a:ext cx="2752825" cy="40426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Return result to User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474719" y="3721768"/>
            <a:ext cx="2752825" cy="40426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</a:rPr>
              <a:t>MongoDB</a:t>
            </a:r>
            <a:r>
              <a:rPr lang="en-US" sz="1800" b="1" dirty="0" smtClean="0">
                <a:solidFill>
                  <a:schemeClr val="tx1"/>
                </a:solidFill>
              </a:rPr>
              <a:t> (Store Log)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658627" y="1251285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658627" y="1977994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658627" y="2715126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4658627" y="3457073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4692314" y="4186186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168766" y="1251285"/>
            <a:ext cx="2589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 ECG Image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45768" y="1910616"/>
            <a:ext cx="981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68766" y="3413991"/>
            <a:ext cx="389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Model + predict </a:t>
            </a:r>
            <a:endParaRPr lang="en-US" dirty="0"/>
          </a:p>
        </p:txBody>
      </p:sp>
      <p:grpSp>
        <p:nvGrpSpPr>
          <p:cNvPr id="28" name="Google Shape;5271;p59"/>
          <p:cNvGrpSpPr/>
          <p:nvPr/>
        </p:nvGrpSpPr>
        <p:grpSpPr>
          <a:xfrm>
            <a:off x="816270" y="1474185"/>
            <a:ext cx="1744050" cy="1740652"/>
            <a:chOff x="7515412" y="1455726"/>
            <a:chExt cx="376411" cy="408309"/>
          </a:xfrm>
        </p:grpSpPr>
        <p:sp>
          <p:nvSpPr>
            <p:cNvPr id="29" name="Google Shape;5272;p59"/>
            <p:cNvSpPr/>
            <p:nvPr/>
          </p:nvSpPr>
          <p:spPr>
            <a:xfrm>
              <a:off x="7682597" y="1785898"/>
              <a:ext cx="18521" cy="11783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62"/>
                    <a:pt x="72" y="333"/>
                    <a:pt x="168" y="333"/>
                  </a:cubicBezTo>
                  <a:lnTo>
                    <a:pt x="334" y="333"/>
                  </a:lnTo>
                  <a:cubicBezTo>
                    <a:pt x="406" y="333"/>
                    <a:pt x="501" y="286"/>
                    <a:pt x="501" y="191"/>
                  </a:cubicBezTo>
                  <a:cubicBezTo>
                    <a:pt x="525" y="95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73;p59"/>
            <p:cNvSpPr/>
            <p:nvPr/>
          </p:nvSpPr>
          <p:spPr>
            <a:xfrm>
              <a:off x="7515412" y="1712801"/>
              <a:ext cx="376411" cy="151235"/>
            </a:xfrm>
            <a:custGeom>
              <a:avLst/>
              <a:gdLst/>
              <a:ahLst/>
              <a:cxnLst/>
              <a:rect l="l" t="t" r="r" b="b"/>
              <a:pathLst>
                <a:path w="10670" h="4287" extrusionOk="0">
                  <a:moveTo>
                    <a:pt x="3787" y="548"/>
                  </a:moveTo>
                  <a:cubicBezTo>
                    <a:pt x="4264" y="548"/>
                    <a:pt x="4740" y="738"/>
                    <a:pt x="5073" y="1096"/>
                  </a:cubicBezTo>
                  <a:lnTo>
                    <a:pt x="5192" y="1215"/>
                  </a:lnTo>
                  <a:cubicBezTo>
                    <a:pt x="5216" y="1239"/>
                    <a:pt x="5264" y="1262"/>
                    <a:pt x="5311" y="1262"/>
                  </a:cubicBezTo>
                  <a:lnTo>
                    <a:pt x="6812" y="1262"/>
                  </a:lnTo>
                  <a:cubicBezTo>
                    <a:pt x="7217" y="1262"/>
                    <a:pt x="7574" y="1501"/>
                    <a:pt x="7717" y="1882"/>
                  </a:cubicBezTo>
                  <a:cubicBezTo>
                    <a:pt x="7717" y="1905"/>
                    <a:pt x="7717" y="1929"/>
                    <a:pt x="7717" y="1977"/>
                  </a:cubicBezTo>
                  <a:cubicBezTo>
                    <a:pt x="7693" y="2024"/>
                    <a:pt x="7645" y="2072"/>
                    <a:pt x="7574" y="2072"/>
                  </a:cubicBezTo>
                  <a:lnTo>
                    <a:pt x="5692" y="2072"/>
                  </a:lnTo>
                  <a:cubicBezTo>
                    <a:pt x="5597" y="2072"/>
                    <a:pt x="5526" y="2144"/>
                    <a:pt x="5502" y="2215"/>
                  </a:cubicBezTo>
                  <a:cubicBezTo>
                    <a:pt x="5502" y="2334"/>
                    <a:pt x="5573" y="2405"/>
                    <a:pt x="5669" y="2405"/>
                  </a:cubicBezTo>
                  <a:lnTo>
                    <a:pt x="7574" y="2405"/>
                  </a:lnTo>
                  <a:cubicBezTo>
                    <a:pt x="7788" y="2405"/>
                    <a:pt x="8002" y="2263"/>
                    <a:pt x="8050" y="2048"/>
                  </a:cubicBezTo>
                  <a:lnTo>
                    <a:pt x="9812" y="1000"/>
                  </a:lnTo>
                  <a:cubicBezTo>
                    <a:pt x="9866" y="974"/>
                    <a:pt x="9926" y="960"/>
                    <a:pt x="9986" y="960"/>
                  </a:cubicBezTo>
                  <a:cubicBezTo>
                    <a:pt x="10085" y="960"/>
                    <a:pt x="10181" y="997"/>
                    <a:pt x="10241" y="1072"/>
                  </a:cubicBezTo>
                  <a:cubicBezTo>
                    <a:pt x="10312" y="1143"/>
                    <a:pt x="10336" y="1239"/>
                    <a:pt x="10336" y="1334"/>
                  </a:cubicBezTo>
                  <a:cubicBezTo>
                    <a:pt x="10312" y="1429"/>
                    <a:pt x="10265" y="1501"/>
                    <a:pt x="10193" y="1572"/>
                  </a:cubicBezTo>
                  <a:lnTo>
                    <a:pt x="7431" y="3644"/>
                  </a:lnTo>
                  <a:cubicBezTo>
                    <a:pt x="7169" y="3858"/>
                    <a:pt x="6859" y="3953"/>
                    <a:pt x="6550" y="3953"/>
                  </a:cubicBezTo>
                  <a:lnTo>
                    <a:pt x="6002" y="3953"/>
                  </a:lnTo>
                  <a:cubicBezTo>
                    <a:pt x="5811" y="3953"/>
                    <a:pt x="5621" y="3906"/>
                    <a:pt x="5430" y="3834"/>
                  </a:cubicBezTo>
                  <a:lnTo>
                    <a:pt x="3430" y="3001"/>
                  </a:lnTo>
                  <a:cubicBezTo>
                    <a:pt x="3406" y="2977"/>
                    <a:pt x="3382" y="2977"/>
                    <a:pt x="3359" y="2977"/>
                  </a:cubicBezTo>
                  <a:lnTo>
                    <a:pt x="2001" y="2977"/>
                  </a:lnTo>
                  <a:lnTo>
                    <a:pt x="2001" y="2215"/>
                  </a:lnTo>
                  <a:cubicBezTo>
                    <a:pt x="2001" y="2120"/>
                    <a:pt x="1930" y="2048"/>
                    <a:pt x="1858" y="2024"/>
                  </a:cubicBezTo>
                  <a:cubicBezTo>
                    <a:pt x="1739" y="2024"/>
                    <a:pt x="1668" y="2096"/>
                    <a:pt x="1668" y="2191"/>
                  </a:cubicBezTo>
                  <a:lnTo>
                    <a:pt x="1668" y="3263"/>
                  </a:lnTo>
                  <a:cubicBezTo>
                    <a:pt x="1668" y="3382"/>
                    <a:pt x="1573" y="3453"/>
                    <a:pt x="1477" y="3453"/>
                  </a:cubicBezTo>
                  <a:lnTo>
                    <a:pt x="334" y="3453"/>
                  </a:lnTo>
                  <a:lnTo>
                    <a:pt x="334" y="667"/>
                  </a:lnTo>
                  <a:lnTo>
                    <a:pt x="1477" y="667"/>
                  </a:lnTo>
                  <a:cubicBezTo>
                    <a:pt x="1573" y="667"/>
                    <a:pt x="1668" y="762"/>
                    <a:pt x="1668" y="858"/>
                  </a:cubicBezTo>
                  <a:lnTo>
                    <a:pt x="1668" y="1477"/>
                  </a:lnTo>
                  <a:cubicBezTo>
                    <a:pt x="1668" y="1548"/>
                    <a:pt x="1715" y="1620"/>
                    <a:pt x="1787" y="1643"/>
                  </a:cubicBezTo>
                  <a:cubicBezTo>
                    <a:pt x="1799" y="1646"/>
                    <a:pt x="1812" y="1647"/>
                    <a:pt x="1824" y="1647"/>
                  </a:cubicBezTo>
                  <a:cubicBezTo>
                    <a:pt x="1925" y="1647"/>
                    <a:pt x="2001" y="1562"/>
                    <a:pt x="2001" y="1477"/>
                  </a:cubicBezTo>
                  <a:lnTo>
                    <a:pt x="2001" y="1143"/>
                  </a:lnTo>
                  <a:lnTo>
                    <a:pt x="2358" y="1143"/>
                  </a:lnTo>
                  <a:cubicBezTo>
                    <a:pt x="2406" y="1143"/>
                    <a:pt x="2454" y="1119"/>
                    <a:pt x="2477" y="1096"/>
                  </a:cubicBezTo>
                  <a:cubicBezTo>
                    <a:pt x="2811" y="738"/>
                    <a:pt x="3263" y="548"/>
                    <a:pt x="3763" y="548"/>
                  </a:cubicBez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524"/>
                  </a:lnTo>
                  <a:lnTo>
                    <a:pt x="1" y="3620"/>
                  </a:lnTo>
                  <a:lnTo>
                    <a:pt x="1" y="3953"/>
                  </a:lnTo>
                  <a:cubicBezTo>
                    <a:pt x="1" y="4049"/>
                    <a:pt x="72" y="4120"/>
                    <a:pt x="144" y="4144"/>
                  </a:cubicBezTo>
                  <a:cubicBezTo>
                    <a:pt x="263" y="4144"/>
                    <a:pt x="334" y="4072"/>
                    <a:pt x="334" y="3977"/>
                  </a:cubicBezTo>
                  <a:lnTo>
                    <a:pt x="334" y="3787"/>
                  </a:lnTo>
                  <a:lnTo>
                    <a:pt x="1453" y="3787"/>
                  </a:lnTo>
                  <a:cubicBezTo>
                    <a:pt x="1739" y="3787"/>
                    <a:pt x="1954" y="3596"/>
                    <a:pt x="1977" y="3310"/>
                  </a:cubicBezTo>
                  <a:lnTo>
                    <a:pt x="3311" y="3310"/>
                  </a:lnTo>
                  <a:lnTo>
                    <a:pt x="5311" y="4144"/>
                  </a:lnTo>
                  <a:cubicBezTo>
                    <a:pt x="5526" y="4239"/>
                    <a:pt x="5764" y="4287"/>
                    <a:pt x="6002" y="4287"/>
                  </a:cubicBezTo>
                  <a:lnTo>
                    <a:pt x="6550" y="4287"/>
                  </a:lnTo>
                  <a:cubicBezTo>
                    <a:pt x="6931" y="4287"/>
                    <a:pt x="7336" y="4168"/>
                    <a:pt x="7645" y="3930"/>
                  </a:cubicBezTo>
                  <a:lnTo>
                    <a:pt x="10384" y="1834"/>
                  </a:lnTo>
                  <a:cubicBezTo>
                    <a:pt x="10551" y="1739"/>
                    <a:pt x="10646" y="1572"/>
                    <a:pt x="10670" y="1381"/>
                  </a:cubicBezTo>
                  <a:cubicBezTo>
                    <a:pt x="10670" y="1191"/>
                    <a:pt x="10622" y="1024"/>
                    <a:pt x="10503" y="881"/>
                  </a:cubicBezTo>
                  <a:cubicBezTo>
                    <a:pt x="10366" y="715"/>
                    <a:pt x="10172" y="625"/>
                    <a:pt x="9975" y="625"/>
                  </a:cubicBezTo>
                  <a:cubicBezTo>
                    <a:pt x="9863" y="625"/>
                    <a:pt x="9749" y="654"/>
                    <a:pt x="9646" y="715"/>
                  </a:cubicBezTo>
                  <a:lnTo>
                    <a:pt x="7979" y="1691"/>
                  </a:lnTo>
                  <a:cubicBezTo>
                    <a:pt x="7788" y="1215"/>
                    <a:pt x="7312" y="929"/>
                    <a:pt x="6812" y="929"/>
                  </a:cubicBezTo>
                  <a:lnTo>
                    <a:pt x="5383" y="929"/>
                  </a:lnTo>
                  <a:lnTo>
                    <a:pt x="5311" y="858"/>
                  </a:lnTo>
                  <a:cubicBezTo>
                    <a:pt x="4907" y="453"/>
                    <a:pt x="4359" y="215"/>
                    <a:pt x="3787" y="215"/>
                  </a:cubicBezTo>
                  <a:lnTo>
                    <a:pt x="3763" y="215"/>
                  </a:lnTo>
                  <a:cubicBezTo>
                    <a:pt x="3192" y="215"/>
                    <a:pt x="2668" y="429"/>
                    <a:pt x="2263" y="810"/>
                  </a:cubicBezTo>
                  <a:lnTo>
                    <a:pt x="1977" y="810"/>
                  </a:lnTo>
                  <a:cubicBezTo>
                    <a:pt x="1954" y="548"/>
                    <a:pt x="1715" y="334"/>
                    <a:pt x="1453" y="334"/>
                  </a:cubicBezTo>
                  <a:lnTo>
                    <a:pt x="334" y="334"/>
                  </a:lnTo>
                  <a:lnTo>
                    <a:pt x="334" y="191"/>
                  </a:lnTo>
                  <a:cubicBezTo>
                    <a:pt x="334" y="95"/>
                    <a:pt x="287" y="24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74;p59"/>
            <p:cNvSpPr/>
            <p:nvPr/>
          </p:nvSpPr>
          <p:spPr>
            <a:xfrm>
              <a:off x="7556582" y="1455726"/>
              <a:ext cx="292415" cy="257949"/>
            </a:xfrm>
            <a:custGeom>
              <a:avLst/>
              <a:gdLst/>
              <a:ahLst/>
              <a:cxnLst/>
              <a:rect l="l" t="t" r="r" b="b"/>
              <a:pathLst>
                <a:path w="8289" h="7312" extrusionOk="0">
                  <a:moveTo>
                    <a:pt x="2454" y="0"/>
                  </a:moveTo>
                  <a:cubicBezTo>
                    <a:pt x="1811" y="0"/>
                    <a:pt x="1191" y="238"/>
                    <a:pt x="715" y="714"/>
                  </a:cubicBezTo>
                  <a:cubicBezTo>
                    <a:pt x="263" y="1191"/>
                    <a:pt x="1" y="1810"/>
                    <a:pt x="1" y="2453"/>
                  </a:cubicBezTo>
                  <a:cubicBezTo>
                    <a:pt x="1" y="3120"/>
                    <a:pt x="263" y="3739"/>
                    <a:pt x="715" y="4191"/>
                  </a:cubicBezTo>
                  <a:lnTo>
                    <a:pt x="3620" y="7097"/>
                  </a:lnTo>
                  <a:cubicBezTo>
                    <a:pt x="3763" y="7240"/>
                    <a:pt x="3954" y="7311"/>
                    <a:pt x="4144" y="7311"/>
                  </a:cubicBezTo>
                  <a:cubicBezTo>
                    <a:pt x="4335" y="7311"/>
                    <a:pt x="4525" y="7240"/>
                    <a:pt x="4668" y="7097"/>
                  </a:cubicBezTo>
                  <a:lnTo>
                    <a:pt x="5573" y="6192"/>
                  </a:lnTo>
                  <a:cubicBezTo>
                    <a:pt x="5645" y="6120"/>
                    <a:pt x="5645" y="6025"/>
                    <a:pt x="5573" y="5954"/>
                  </a:cubicBezTo>
                  <a:cubicBezTo>
                    <a:pt x="5538" y="5918"/>
                    <a:pt x="5496" y="5900"/>
                    <a:pt x="5454" y="5900"/>
                  </a:cubicBezTo>
                  <a:cubicBezTo>
                    <a:pt x="5413" y="5900"/>
                    <a:pt x="5371" y="5918"/>
                    <a:pt x="5335" y="5954"/>
                  </a:cubicBezTo>
                  <a:lnTo>
                    <a:pt x="4430" y="6859"/>
                  </a:lnTo>
                  <a:cubicBezTo>
                    <a:pt x="4335" y="6930"/>
                    <a:pt x="4240" y="6978"/>
                    <a:pt x="4144" y="6978"/>
                  </a:cubicBezTo>
                  <a:cubicBezTo>
                    <a:pt x="4025" y="6978"/>
                    <a:pt x="3930" y="6930"/>
                    <a:pt x="3859" y="6859"/>
                  </a:cubicBezTo>
                  <a:lnTo>
                    <a:pt x="953" y="3953"/>
                  </a:lnTo>
                  <a:cubicBezTo>
                    <a:pt x="548" y="3548"/>
                    <a:pt x="334" y="3024"/>
                    <a:pt x="334" y="2453"/>
                  </a:cubicBezTo>
                  <a:cubicBezTo>
                    <a:pt x="334" y="1881"/>
                    <a:pt x="548" y="1357"/>
                    <a:pt x="953" y="953"/>
                  </a:cubicBezTo>
                  <a:cubicBezTo>
                    <a:pt x="1358" y="548"/>
                    <a:pt x="1906" y="333"/>
                    <a:pt x="2454" y="333"/>
                  </a:cubicBezTo>
                  <a:cubicBezTo>
                    <a:pt x="3025" y="333"/>
                    <a:pt x="3573" y="548"/>
                    <a:pt x="3954" y="953"/>
                  </a:cubicBezTo>
                  <a:lnTo>
                    <a:pt x="4025" y="1024"/>
                  </a:lnTo>
                  <a:cubicBezTo>
                    <a:pt x="4061" y="1048"/>
                    <a:pt x="4103" y="1060"/>
                    <a:pt x="4144" y="1060"/>
                  </a:cubicBezTo>
                  <a:cubicBezTo>
                    <a:pt x="4186" y="1060"/>
                    <a:pt x="4228" y="1048"/>
                    <a:pt x="4263" y="1024"/>
                  </a:cubicBezTo>
                  <a:lnTo>
                    <a:pt x="4311" y="953"/>
                  </a:lnTo>
                  <a:cubicBezTo>
                    <a:pt x="4716" y="548"/>
                    <a:pt x="5264" y="333"/>
                    <a:pt x="5811" y="333"/>
                  </a:cubicBezTo>
                  <a:cubicBezTo>
                    <a:pt x="6383" y="333"/>
                    <a:pt x="6931" y="548"/>
                    <a:pt x="7312" y="953"/>
                  </a:cubicBezTo>
                  <a:cubicBezTo>
                    <a:pt x="7717" y="1357"/>
                    <a:pt x="7955" y="1881"/>
                    <a:pt x="7955" y="2453"/>
                  </a:cubicBezTo>
                  <a:cubicBezTo>
                    <a:pt x="7955" y="3024"/>
                    <a:pt x="7717" y="3548"/>
                    <a:pt x="7312" y="3953"/>
                  </a:cubicBezTo>
                  <a:lnTo>
                    <a:pt x="5859" y="5430"/>
                  </a:lnTo>
                  <a:cubicBezTo>
                    <a:pt x="5788" y="5501"/>
                    <a:pt x="5788" y="5596"/>
                    <a:pt x="5859" y="5668"/>
                  </a:cubicBezTo>
                  <a:cubicBezTo>
                    <a:pt x="5883" y="5704"/>
                    <a:pt x="5925" y="5721"/>
                    <a:pt x="5969" y="5721"/>
                  </a:cubicBezTo>
                  <a:cubicBezTo>
                    <a:pt x="6014" y="5721"/>
                    <a:pt x="6061" y="5704"/>
                    <a:pt x="6097" y="5668"/>
                  </a:cubicBezTo>
                  <a:lnTo>
                    <a:pt x="7574" y="4191"/>
                  </a:lnTo>
                  <a:cubicBezTo>
                    <a:pt x="8026" y="3739"/>
                    <a:pt x="8288" y="3120"/>
                    <a:pt x="8288" y="2453"/>
                  </a:cubicBezTo>
                  <a:cubicBezTo>
                    <a:pt x="8288" y="1810"/>
                    <a:pt x="8026" y="1191"/>
                    <a:pt x="7574" y="714"/>
                  </a:cubicBezTo>
                  <a:cubicBezTo>
                    <a:pt x="7097" y="238"/>
                    <a:pt x="6478" y="0"/>
                    <a:pt x="5811" y="0"/>
                  </a:cubicBezTo>
                  <a:cubicBezTo>
                    <a:pt x="5192" y="0"/>
                    <a:pt x="4597" y="238"/>
                    <a:pt x="4144" y="667"/>
                  </a:cubicBezTo>
                  <a:cubicBezTo>
                    <a:pt x="3692" y="238"/>
                    <a:pt x="3097" y="0"/>
                    <a:pt x="2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75;p59"/>
            <p:cNvSpPr/>
            <p:nvPr/>
          </p:nvSpPr>
          <p:spPr>
            <a:xfrm>
              <a:off x="7624635" y="1503599"/>
              <a:ext cx="156315" cy="155468"/>
            </a:xfrm>
            <a:custGeom>
              <a:avLst/>
              <a:gdLst/>
              <a:ahLst/>
              <a:cxnLst/>
              <a:rect l="l" t="t" r="r" b="b"/>
              <a:pathLst>
                <a:path w="4431" h="4407" extrusionOk="0">
                  <a:moveTo>
                    <a:pt x="2215" y="0"/>
                  </a:moveTo>
                  <a:cubicBezTo>
                    <a:pt x="1120" y="0"/>
                    <a:pt x="167" y="810"/>
                    <a:pt x="24" y="1906"/>
                  </a:cubicBezTo>
                  <a:cubicBezTo>
                    <a:pt x="1" y="2001"/>
                    <a:pt x="72" y="2096"/>
                    <a:pt x="167" y="2096"/>
                  </a:cubicBezTo>
                  <a:cubicBezTo>
                    <a:pt x="180" y="2099"/>
                    <a:pt x="192" y="2101"/>
                    <a:pt x="205" y="2101"/>
                  </a:cubicBezTo>
                  <a:cubicBezTo>
                    <a:pt x="286" y="2101"/>
                    <a:pt x="358" y="2036"/>
                    <a:pt x="358" y="1953"/>
                  </a:cubicBezTo>
                  <a:cubicBezTo>
                    <a:pt x="477" y="1024"/>
                    <a:pt x="1287" y="334"/>
                    <a:pt x="2215" y="334"/>
                  </a:cubicBezTo>
                  <a:cubicBezTo>
                    <a:pt x="3239" y="334"/>
                    <a:pt x="4073" y="1167"/>
                    <a:pt x="4073" y="2215"/>
                  </a:cubicBezTo>
                  <a:cubicBezTo>
                    <a:pt x="4073" y="3239"/>
                    <a:pt x="3239" y="4073"/>
                    <a:pt x="2215" y="4073"/>
                  </a:cubicBezTo>
                  <a:cubicBezTo>
                    <a:pt x="1787" y="4073"/>
                    <a:pt x="1382" y="3930"/>
                    <a:pt x="1048" y="3668"/>
                  </a:cubicBezTo>
                  <a:cubicBezTo>
                    <a:pt x="715" y="3406"/>
                    <a:pt x="477" y="3025"/>
                    <a:pt x="382" y="2620"/>
                  </a:cubicBezTo>
                  <a:cubicBezTo>
                    <a:pt x="382" y="2541"/>
                    <a:pt x="316" y="2495"/>
                    <a:pt x="240" y="2495"/>
                  </a:cubicBezTo>
                  <a:cubicBezTo>
                    <a:pt x="224" y="2495"/>
                    <a:pt x="207" y="2497"/>
                    <a:pt x="191" y="2501"/>
                  </a:cubicBezTo>
                  <a:cubicBezTo>
                    <a:pt x="96" y="2525"/>
                    <a:pt x="48" y="2596"/>
                    <a:pt x="72" y="2691"/>
                  </a:cubicBezTo>
                  <a:cubicBezTo>
                    <a:pt x="167" y="3168"/>
                    <a:pt x="453" y="3620"/>
                    <a:pt x="834" y="3930"/>
                  </a:cubicBezTo>
                  <a:cubicBezTo>
                    <a:pt x="1215" y="4239"/>
                    <a:pt x="1715" y="4406"/>
                    <a:pt x="2215" y="4406"/>
                  </a:cubicBezTo>
                  <a:cubicBezTo>
                    <a:pt x="3430" y="4406"/>
                    <a:pt x="4430" y="3430"/>
                    <a:pt x="4430" y="2215"/>
                  </a:cubicBezTo>
                  <a:cubicBezTo>
                    <a:pt x="4430" y="977"/>
                    <a:pt x="3430" y="0"/>
                    <a:pt x="2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76;p59"/>
            <p:cNvSpPr/>
            <p:nvPr/>
          </p:nvSpPr>
          <p:spPr>
            <a:xfrm>
              <a:off x="7657408" y="1540571"/>
              <a:ext cx="89922" cy="89076"/>
            </a:xfrm>
            <a:custGeom>
              <a:avLst/>
              <a:gdLst/>
              <a:ahLst/>
              <a:cxnLst/>
              <a:rect l="l" t="t" r="r" b="b"/>
              <a:pathLst>
                <a:path w="2549" h="2525" extrusionOk="0">
                  <a:moveTo>
                    <a:pt x="1525" y="334"/>
                  </a:moveTo>
                  <a:lnTo>
                    <a:pt x="1525" y="834"/>
                  </a:lnTo>
                  <a:cubicBezTo>
                    <a:pt x="1525" y="929"/>
                    <a:pt x="1596" y="1000"/>
                    <a:pt x="1691" y="1000"/>
                  </a:cubicBezTo>
                  <a:lnTo>
                    <a:pt x="2215" y="1000"/>
                  </a:lnTo>
                  <a:lnTo>
                    <a:pt x="2215" y="1501"/>
                  </a:lnTo>
                  <a:lnTo>
                    <a:pt x="1691" y="1501"/>
                  </a:lnTo>
                  <a:cubicBezTo>
                    <a:pt x="1596" y="1501"/>
                    <a:pt x="1525" y="1572"/>
                    <a:pt x="1525" y="1667"/>
                  </a:cubicBezTo>
                  <a:lnTo>
                    <a:pt x="1525" y="2191"/>
                  </a:lnTo>
                  <a:lnTo>
                    <a:pt x="1024" y="2191"/>
                  </a:lnTo>
                  <a:lnTo>
                    <a:pt x="1024" y="1667"/>
                  </a:lnTo>
                  <a:cubicBezTo>
                    <a:pt x="1024" y="1572"/>
                    <a:pt x="953" y="1501"/>
                    <a:pt x="858" y="1501"/>
                  </a:cubicBezTo>
                  <a:lnTo>
                    <a:pt x="358" y="1501"/>
                  </a:lnTo>
                  <a:lnTo>
                    <a:pt x="358" y="1000"/>
                  </a:lnTo>
                  <a:lnTo>
                    <a:pt x="858" y="1000"/>
                  </a:lnTo>
                  <a:cubicBezTo>
                    <a:pt x="953" y="1000"/>
                    <a:pt x="1024" y="929"/>
                    <a:pt x="1024" y="834"/>
                  </a:cubicBezTo>
                  <a:lnTo>
                    <a:pt x="1024" y="334"/>
                  </a:lnTo>
                  <a:close/>
                  <a:moveTo>
                    <a:pt x="953" y="0"/>
                  </a:moveTo>
                  <a:cubicBezTo>
                    <a:pt x="810" y="0"/>
                    <a:pt x="691" y="96"/>
                    <a:pt x="691" y="238"/>
                  </a:cubicBezTo>
                  <a:lnTo>
                    <a:pt x="691" y="667"/>
                  </a:lnTo>
                  <a:lnTo>
                    <a:pt x="262" y="667"/>
                  </a:lnTo>
                  <a:cubicBezTo>
                    <a:pt x="119" y="667"/>
                    <a:pt x="0" y="786"/>
                    <a:pt x="0" y="929"/>
                  </a:cubicBezTo>
                  <a:lnTo>
                    <a:pt x="0" y="1596"/>
                  </a:lnTo>
                  <a:cubicBezTo>
                    <a:pt x="0" y="1739"/>
                    <a:pt x="119" y="1834"/>
                    <a:pt x="262" y="1834"/>
                  </a:cubicBezTo>
                  <a:lnTo>
                    <a:pt x="691" y="1834"/>
                  </a:lnTo>
                  <a:lnTo>
                    <a:pt x="691" y="2263"/>
                  </a:lnTo>
                  <a:cubicBezTo>
                    <a:pt x="691" y="2406"/>
                    <a:pt x="810" y="2525"/>
                    <a:pt x="953" y="2525"/>
                  </a:cubicBezTo>
                  <a:lnTo>
                    <a:pt x="1596" y="2525"/>
                  </a:lnTo>
                  <a:cubicBezTo>
                    <a:pt x="1739" y="2525"/>
                    <a:pt x="1858" y="2406"/>
                    <a:pt x="1858" y="2263"/>
                  </a:cubicBezTo>
                  <a:lnTo>
                    <a:pt x="1858" y="1834"/>
                  </a:lnTo>
                  <a:lnTo>
                    <a:pt x="2287" y="1834"/>
                  </a:lnTo>
                  <a:cubicBezTo>
                    <a:pt x="2429" y="1834"/>
                    <a:pt x="2549" y="1739"/>
                    <a:pt x="2549" y="1596"/>
                  </a:cubicBezTo>
                  <a:lnTo>
                    <a:pt x="2549" y="929"/>
                  </a:lnTo>
                  <a:cubicBezTo>
                    <a:pt x="2549" y="786"/>
                    <a:pt x="2429" y="667"/>
                    <a:pt x="2287" y="667"/>
                  </a:cubicBezTo>
                  <a:lnTo>
                    <a:pt x="1858" y="667"/>
                  </a:lnTo>
                  <a:lnTo>
                    <a:pt x="1858" y="238"/>
                  </a:lnTo>
                  <a:cubicBezTo>
                    <a:pt x="1858" y="96"/>
                    <a:pt x="1739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77;p59"/>
            <p:cNvSpPr/>
            <p:nvPr/>
          </p:nvSpPr>
          <p:spPr>
            <a:xfrm>
              <a:off x="7796017" y="1642208"/>
              <a:ext cx="69779" cy="70626"/>
            </a:xfrm>
            <a:custGeom>
              <a:avLst/>
              <a:gdLst/>
              <a:ahLst/>
              <a:cxnLst/>
              <a:rect l="l" t="t" r="r" b="b"/>
              <a:pathLst>
                <a:path w="1978" h="2002" extrusionOk="0">
                  <a:moveTo>
                    <a:pt x="1168" y="334"/>
                  </a:moveTo>
                  <a:lnTo>
                    <a:pt x="1168" y="644"/>
                  </a:lnTo>
                  <a:cubicBezTo>
                    <a:pt x="1168" y="739"/>
                    <a:pt x="1239" y="810"/>
                    <a:pt x="1334" y="810"/>
                  </a:cubicBezTo>
                  <a:lnTo>
                    <a:pt x="1644" y="810"/>
                  </a:lnTo>
                  <a:lnTo>
                    <a:pt x="1644" y="1192"/>
                  </a:lnTo>
                  <a:lnTo>
                    <a:pt x="1334" y="1192"/>
                  </a:lnTo>
                  <a:cubicBezTo>
                    <a:pt x="1239" y="1192"/>
                    <a:pt x="1168" y="1263"/>
                    <a:pt x="1168" y="1358"/>
                  </a:cubicBezTo>
                  <a:lnTo>
                    <a:pt x="1168" y="1644"/>
                  </a:lnTo>
                  <a:lnTo>
                    <a:pt x="810" y="1644"/>
                  </a:lnTo>
                  <a:lnTo>
                    <a:pt x="810" y="1358"/>
                  </a:lnTo>
                  <a:cubicBezTo>
                    <a:pt x="810" y="1263"/>
                    <a:pt x="739" y="1192"/>
                    <a:pt x="644" y="1192"/>
                  </a:cubicBezTo>
                  <a:lnTo>
                    <a:pt x="334" y="1192"/>
                  </a:lnTo>
                  <a:lnTo>
                    <a:pt x="334" y="810"/>
                  </a:lnTo>
                  <a:lnTo>
                    <a:pt x="644" y="810"/>
                  </a:lnTo>
                  <a:cubicBezTo>
                    <a:pt x="739" y="810"/>
                    <a:pt x="810" y="739"/>
                    <a:pt x="810" y="644"/>
                  </a:cubicBezTo>
                  <a:lnTo>
                    <a:pt x="810" y="334"/>
                  </a:lnTo>
                  <a:close/>
                  <a:moveTo>
                    <a:pt x="715" y="1"/>
                  </a:moveTo>
                  <a:cubicBezTo>
                    <a:pt x="572" y="1"/>
                    <a:pt x="477" y="120"/>
                    <a:pt x="477" y="239"/>
                  </a:cubicBezTo>
                  <a:lnTo>
                    <a:pt x="477" y="477"/>
                  </a:lnTo>
                  <a:lnTo>
                    <a:pt x="239" y="477"/>
                  </a:lnTo>
                  <a:cubicBezTo>
                    <a:pt x="96" y="477"/>
                    <a:pt x="1" y="596"/>
                    <a:pt x="1" y="715"/>
                  </a:cubicBezTo>
                  <a:lnTo>
                    <a:pt x="1" y="1287"/>
                  </a:lnTo>
                  <a:cubicBezTo>
                    <a:pt x="1" y="1406"/>
                    <a:pt x="96" y="1525"/>
                    <a:pt x="239" y="1525"/>
                  </a:cubicBezTo>
                  <a:lnTo>
                    <a:pt x="477" y="1525"/>
                  </a:lnTo>
                  <a:lnTo>
                    <a:pt x="477" y="1763"/>
                  </a:lnTo>
                  <a:cubicBezTo>
                    <a:pt x="477" y="1882"/>
                    <a:pt x="572" y="2001"/>
                    <a:pt x="715" y="2001"/>
                  </a:cubicBezTo>
                  <a:lnTo>
                    <a:pt x="1263" y="2001"/>
                  </a:lnTo>
                  <a:cubicBezTo>
                    <a:pt x="1406" y="2001"/>
                    <a:pt x="1501" y="1882"/>
                    <a:pt x="1501" y="1763"/>
                  </a:cubicBezTo>
                  <a:lnTo>
                    <a:pt x="1501" y="1525"/>
                  </a:lnTo>
                  <a:lnTo>
                    <a:pt x="1739" y="1525"/>
                  </a:lnTo>
                  <a:cubicBezTo>
                    <a:pt x="1882" y="1525"/>
                    <a:pt x="1977" y="1406"/>
                    <a:pt x="1977" y="1287"/>
                  </a:cubicBezTo>
                  <a:lnTo>
                    <a:pt x="1977" y="715"/>
                  </a:lnTo>
                  <a:cubicBezTo>
                    <a:pt x="1977" y="596"/>
                    <a:pt x="1882" y="477"/>
                    <a:pt x="1739" y="477"/>
                  </a:cubicBezTo>
                  <a:lnTo>
                    <a:pt x="1501" y="477"/>
                  </a:lnTo>
                  <a:lnTo>
                    <a:pt x="1501" y="239"/>
                  </a:lnTo>
                  <a:cubicBezTo>
                    <a:pt x="1501" y="120"/>
                    <a:pt x="1406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78;p59"/>
            <p:cNvSpPr/>
            <p:nvPr/>
          </p:nvSpPr>
          <p:spPr>
            <a:xfrm>
              <a:off x="7540637" y="1642208"/>
              <a:ext cx="69744" cy="70626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67" y="334"/>
                  </a:moveTo>
                  <a:lnTo>
                    <a:pt x="1167" y="644"/>
                  </a:lnTo>
                  <a:cubicBezTo>
                    <a:pt x="1167" y="739"/>
                    <a:pt x="1239" y="810"/>
                    <a:pt x="1334" y="810"/>
                  </a:cubicBezTo>
                  <a:lnTo>
                    <a:pt x="1620" y="810"/>
                  </a:lnTo>
                  <a:lnTo>
                    <a:pt x="1620" y="1192"/>
                  </a:lnTo>
                  <a:lnTo>
                    <a:pt x="1334" y="1192"/>
                  </a:lnTo>
                  <a:cubicBezTo>
                    <a:pt x="1239" y="1192"/>
                    <a:pt x="1167" y="1263"/>
                    <a:pt x="1167" y="1358"/>
                  </a:cubicBezTo>
                  <a:lnTo>
                    <a:pt x="1167" y="1644"/>
                  </a:lnTo>
                  <a:lnTo>
                    <a:pt x="810" y="1644"/>
                  </a:lnTo>
                  <a:lnTo>
                    <a:pt x="810" y="1358"/>
                  </a:lnTo>
                  <a:cubicBezTo>
                    <a:pt x="810" y="1263"/>
                    <a:pt x="738" y="1192"/>
                    <a:pt x="643" y="1192"/>
                  </a:cubicBezTo>
                  <a:lnTo>
                    <a:pt x="334" y="1192"/>
                  </a:lnTo>
                  <a:lnTo>
                    <a:pt x="334" y="810"/>
                  </a:lnTo>
                  <a:lnTo>
                    <a:pt x="643" y="810"/>
                  </a:lnTo>
                  <a:cubicBezTo>
                    <a:pt x="738" y="810"/>
                    <a:pt x="810" y="739"/>
                    <a:pt x="810" y="644"/>
                  </a:cubicBezTo>
                  <a:lnTo>
                    <a:pt x="810" y="334"/>
                  </a:lnTo>
                  <a:close/>
                  <a:moveTo>
                    <a:pt x="738" y="1"/>
                  </a:moveTo>
                  <a:cubicBezTo>
                    <a:pt x="596" y="1"/>
                    <a:pt x="476" y="120"/>
                    <a:pt x="476" y="263"/>
                  </a:cubicBezTo>
                  <a:lnTo>
                    <a:pt x="476" y="477"/>
                  </a:lnTo>
                  <a:lnTo>
                    <a:pt x="262" y="477"/>
                  </a:lnTo>
                  <a:cubicBezTo>
                    <a:pt x="119" y="477"/>
                    <a:pt x="0" y="596"/>
                    <a:pt x="0" y="739"/>
                  </a:cubicBezTo>
                  <a:lnTo>
                    <a:pt x="0" y="1263"/>
                  </a:lnTo>
                  <a:cubicBezTo>
                    <a:pt x="0" y="1406"/>
                    <a:pt x="119" y="1525"/>
                    <a:pt x="262" y="1525"/>
                  </a:cubicBezTo>
                  <a:lnTo>
                    <a:pt x="476" y="1525"/>
                  </a:lnTo>
                  <a:lnTo>
                    <a:pt x="476" y="1739"/>
                  </a:lnTo>
                  <a:cubicBezTo>
                    <a:pt x="476" y="1882"/>
                    <a:pt x="596" y="2001"/>
                    <a:pt x="738" y="2001"/>
                  </a:cubicBezTo>
                  <a:lnTo>
                    <a:pt x="1239" y="2001"/>
                  </a:lnTo>
                  <a:cubicBezTo>
                    <a:pt x="1381" y="2001"/>
                    <a:pt x="1500" y="1882"/>
                    <a:pt x="1500" y="1739"/>
                  </a:cubicBezTo>
                  <a:lnTo>
                    <a:pt x="1500" y="1525"/>
                  </a:lnTo>
                  <a:lnTo>
                    <a:pt x="1715" y="1525"/>
                  </a:lnTo>
                  <a:cubicBezTo>
                    <a:pt x="1858" y="1525"/>
                    <a:pt x="1977" y="1406"/>
                    <a:pt x="1977" y="1263"/>
                  </a:cubicBezTo>
                  <a:lnTo>
                    <a:pt x="1977" y="739"/>
                  </a:lnTo>
                  <a:cubicBezTo>
                    <a:pt x="1977" y="596"/>
                    <a:pt x="1858" y="477"/>
                    <a:pt x="1715" y="477"/>
                  </a:cubicBezTo>
                  <a:lnTo>
                    <a:pt x="1500" y="477"/>
                  </a:lnTo>
                  <a:lnTo>
                    <a:pt x="1500" y="263"/>
                  </a:lnTo>
                  <a:cubicBezTo>
                    <a:pt x="1500" y="120"/>
                    <a:pt x="1381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2107933" y="-3561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886197" y="216568"/>
            <a:ext cx="1997242" cy="3850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User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680283" y="601579"/>
            <a:ext cx="192504" cy="264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7279" y="1481461"/>
            <a:ext cx="14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1.Users Table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12788" y="1981200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email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UNIQUE, 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password_hash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roles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TEXT[]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9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8286" y="1164357"/>
            <a:ext cx="1751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Session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36772"/>
              </p:ext>
            </p:extLst>
          </p:nvPr>
        </p:nvGraphicFramePr>
        <p:xfrm>
          <a:off x="712788" y="1969970"/>
          <a:ext cx="7718424" cy="15240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user_id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jwt_id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UNIQUE, 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expires_at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9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66192"/>
              </p:ext>
            </p:extLst>
          </p:nvPr>
        </p:nvGraphicFramePr>
        <p:xfrm>
          <a:off x="712788" y="1981200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user_id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filename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storage_url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created_at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now()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8897" y="1289785"/>
            <a:ext cx="1944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3.Uploads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59057"/>
              </p:ext>
            </p:extLst>
          </p:nvPr>
        </p:nvGraphicFramePr>
        <p:xfrm>
          <a:off x="712788" y="1828800"/>
          <a:ext cx="7718424" cy="21336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upload_id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user_id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pca_version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5524" y="1183724"/>
            <a:ext cx="2550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processing_runs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36"/>
          <p:cNvSpPr/>
          <p:nvPr/>
        </p:nvSpPr>
        <p:spPr>
          <a:xfrm>
            <a:off x="4322475" y="3826415"/>
            <a:ext cx="4108500" cy="50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6"/>
          <p:cNvSpPr txBox="1">
            <a:spLocks noGrp="1"/>
          </p:cNvSpPr>
          <p:nvPr>
            <p:ph type="title"/>
          </p:nvPr>
        </p:nvSpPr>
        <p:spPr>
          <a:xfrm>
            <a:off x="4410975" y="1863701"/>
            <a:ext cx="4017300" cy="15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PULSEAI</a:t>
            </a:r>
            <a:b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</a:br>
            <a:r>
              <a:rPr lang="en-US" b="0" dirty="0" smtClean="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b="0" dirty="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7" name="Google Shape;3947;p36"/>
          <p:cNvSpPr txBox="1">
            <a:spLocks noGrp="1"/>
          </p:cNvSpPr>
          <p:nvPr>
            <p:ph type="subTitle" idx="1"/>
          </p:nvPr>
        </p:nvSpPr>
        <p:spPr>
          <a:xfrm>
            <a:off x="4378825" y="3864065"/>
            <a:ext cx="40173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Brief about Phase-1 Presentation</a:t>
            </a:r>
            <a:endParaRPr dirty="0"/>
          </a:p>
        </p:txBody>
      </p:sp>
      <p:pic>
        <p:nvPicPr>
          <p:cNvPr id="3948" name="Google Shape;3948;p36"/>
          <p:cNvPicPr preferRelativeResize="0"/>
          <p:nvPr/>
        </p:nvPicPr>
        <p:blipFill rotWithShape="1">
          <a:blip r:embed="rId3">
            <a:alphaModFix/>
          </a:blip>
          <a:srcRect l="13050" r="13999"/>
          <a:stretch/>
        </p:blipFill>
        <p:spPr>
          <a:xfrm>
            <a:off x="0" y="0"/>
            <a:ext cx="37348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9" name="Google Shape;3949;p36"/>
          <p:cNvGrpSpPr/>
          <p:nvPr/>
        </p:nvGrpSpPr>
        <p:grpSpPr>
          <a:xfrm>
            <a:off x="-665389" y="-737900"/>
            <a:ext cx="1597800" cy="1790200"/>
            <a:chOff x="-665389" y="-737900"/>
            <a:chExt cx="1597800" cy="1790200"/>
          </a:xfrm>
        </p:grpSpPr>
        <p:sp>
          <p:nvSpPr>
            <p:cNvPr id="3950" name="Google Shape;3950;p36"/>
            <p:cNvSpPr/>
            <p:nvPr/>
          </p:nvSpPr>
          <p:spPr>
            <a:xfrm>
              <a:off x="-665389" y="-737900"/>
              <a:ext cx="1597800" cy="15978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/>
            <p:cNvSpPr/>
            <p:nvPr/>
          </p:nvSpPr>
          <p:spPr>
            <a:xfrm>
              <a:off x="225750" y="444200"/>
              <a:ext cx="608100" cy="608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6"/>
          <p:cNvGrpSpPr/>
          <p:nvPr/>
        </p:nvGrpSpPr>
        <p:grpSpPr>
          <a:xfrm>
            <a:off x="3648651" y="-68427"/>
            <a:ext cx="904875" cy="928325"/>
            <a:chOff x="1054075" y="2178525"/>
            <a:chExt cx="904875" cy="928325"/>
          </a:xfrm>
        </p:grpSpPr>
        <p:sp>
          <p:nvSpPr>
            <p:cNvPr id="3953" name="Google Shape;3953;p36"/>
            <p:cNvSpPr/>
            <p:nvPr/>
          </p:nvSpPr>
          <p:spPr>
            <a:xfrm>
              <a:off x="1933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19" y="1038"/>
                  </a:cubicBezTo>
                  <a:cubicBezTo>
                    <a:pt x="816" y="1038"/>
                    <a:pt x="1038" y="815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/>
            <p:cNvSpPr/>
            <p:nvPr/>
          </p:nvSpPr>
          <p:spPr>
            <a:xfrm>
              <a:off x="1933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19" y="1038"/>
                  </a:cubicBezTo>
                  <a:cubicBezTo>
                    <a:pt x="816" y="1038"/>
                    <a:pt x="1038" y="791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/>
            <p:cNvSpPr/>
            <p:nvPr/>
          </p:nvSpPr>
          <p:spPr>
            <a:xfrm>
              <a:off x="1933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19" y="1062"/>
                  </a:cubicBezTo>
                  <a:cubicBezTo>
                    <a:pt x="816" y="1062"/>
                    <a:pt x="1038" y="815"/>
                    <a:pt x="1038" y="519"/>
                  </a:cubicBezTo>
                  <a:cubicBezTo>
                    <a:pt x="1038" y="247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/>
            <p:cNvSpPr/>
            <p:nvPr/>
          </p:nvSpPr>
          <p:spPr>
            <a:xfrm>
              <a:off x="1933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19" y="1037"/>
                  </a:cubicBezTo>
                  <a:cubicBezTo>
                    <a:pt x="816" y="1037"/>
                    <a:pt x="1038" y="815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/>
            <p:cNvSpPr/>
            <p:nvPr/>
          </p:nvSpPr>
          <p:spPr>
            <a:xfrm>
              <a:off x="1933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19" y="1037"/>
                  </a:cubicBezTo>
                  <a:cubicBezTo>
                    <a:pt x="816" y="1037"/>
                    <a:pt x="1038" y="790"/>
                    <a:pt x="1038" y="519"/>
                  </a:cubicBezTo>
                  <a:cubicBezTo>
                    <a:pt x="1038" y="223"/>
                    <a:pt x="816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/>
            <p:cNvSpPr/>
            <p:nvPr/>
          </p:nvSpPr>
          <p:spPr>
            <a:xfrm>
              <a:off x="1933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19" y="1062"/>
                  </a:cubicBezTo>
                  <a:cubicBezTo>
                    <a:pt x="816" y="1062"/>
                    <a:pt x="1038" y="816"/>
                    <a:pt x="1038" y="519"/>
                  </a:cubicBezTo>
                  <a:cubicBezTo>
                    <a:pt x="1038" y="248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/>
            <p:cNvSpPr/>
            <p:nvPr/>
          </p:nvSpPr>
          <p:spPr>
            <a:xfrm>
              <a:off x="1933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19" y="1038"/>
                  </a:cubicBezTo>
                  <a:cubicBezTo>
                    <a:pt x="816" y="1038"/>
                    <a:pt x="1038" y="816"/>
                    <a:pt x="1038" y="519"/>
                  </a:cubicBezTo>
                  <a:cubicBezTo>
                    <a:pt x="1038" y="223"/>
                    <a:pt x="816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/>
            <p:cNvSpPr/>
            <p:nvPr/>
          </p:nvSpPr>
          <p:spPr>
            <a:xfrm>
              <a:off x="1807725" y="21785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5"/>
                    <a:pt x="222" y="1038"/>
                    <a:pt x="518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/>
            <p:cNvSpPr/>
            <p:nvPr/>
          </p:nvSpPr>
          <p:spPr>
            <a:xfrm>
              <a:off x="1807725" y="2329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791"/>
                    <a:pt x="222" y="1038"/>
                    <a:pt x="518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/>
            <p:cNvSpPr/>
            <p:nvPr/>
          </p:nvSpPr>
          <p:spPr>
            <a:xfrm>
              <a:off x="1807725" y="2479125"/>
              <a:ext cx="25925" cy="26550"/>
            </a:xfrm>
            <a:custGeom>
              <a:avLst/>
              <a:gdLst/>
              <a:ahLst/>
              <a:cxnLst/>
              <a:rect l="l" t="t" r="r" b="b"/>
              <a:pathLst>
                <a:path w="1037" h="1062" extrusionOk="0">
                  <a:moveTo>
                    <a:pt x="518" y="0"/>
                  </a:moveTo>
                  <a:cubicBezTo>
                    <a:pt x="222" y="0"/>
                    <a:pt x="0" y="247"/>
                    <a:pt x="0" y="519"/>
                  </a:cubicBezTo>
                  <a:cubicBezTo>
                    <a:pt x="0" y="815"/>
                    <a:pt x="222" y="1062"/>
                    <a:pt x="518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/>
            <p:cNvSpPr/>
            <p:nvPr/>
          </p:nvSpPr>
          <p:spPr>
            <a:xfrm>
              <a:off x="1807725" y="26297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815"/>
                    <a:pt x="222" y="1037"/>
                    <a:pt x="518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/>
            <p:cNvSpPr/>
            <p:nvPr/>
          </p:nvSpPr>
          <p:spPr>
            <a:xfrm>
              <a:off x="1807725" y="27803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0"/>
                  </a:moveTo>
                  <a:cubicBezTo>
                    <a:pt x="222" y="0"/>
                    <a:pt x="0" y="223"/>
                    <a:pt x="0" y="519"/>
                  </a:cubicBezTo>
                  <a:cubicBezTo>
                    <a:pt x="0" y="790"/>
                    <a:pt x="222" y="1037"/>
                    <a:pt x="518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/>
            <p:cNvSpPr/>
            <p:nvPr/>
          </p:nvSpPr>
          <p:spPr>
            <a:xfrm>
              <a:off x="1807725" y="2930300"/>
              <a:ext cx="25925" cy="26575"/>
            </a:xfrm>
            <a:custGeom>
              <a:avLst/>
              <a:gdLst/>
              <a:ahLst/>
              <a:cxnLst/>
              <a:rect l="l" t="t" r="r" b="b"/>
              <a:pathLst>
                <a:path w="1037" h="1063" extrusionOk="0">
                  <a:moveTo>
                    <a:pt x="518" y="1"/>
                  </a:moveTo>
                  <a:cubicBezTo>
                    <a:pt x="222" y="1"/>
                    <a:pt x="0" y="248"/>
                    <a:pt x="0" y="519"/>
                  </a:cubicBezTo>
                  <a:cubicBezTo>
                    <a:pt x="0" y="816"/>
                    <a:pt x="222" y="1062"/>
                    <a:pt x="518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/>
            <p:cNvSpPr/>
            <p:nvPr/>
          </p:nvSpPr>
          <p:spPr>
            <a:xfrm>
              <a:off x="1807725" y="3080900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2" y="1"/>
                    <a:pt x="0" y="223"/>
                    <a:pt x="0" y="519"/>
                  </a:cubicBezTo>
                  <a:cubicBezTo>
                    <a:pt x="0" y="816"/>
                    <a:pt x="222" y="1038"/>
                    <a:pt x="518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/>
            <p:cNvSpPr/>
            <p:nvPr/>
          </p:nvSpPr>
          <p:spPr>
            <a:xfrm>
              <a:off x="1681800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62" y="815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/>
            <p:cNvSpPr/>
            <p:nvPr/>
          </p:nvSpPr>
          <p:spPr>
            <a:xfrm>
              <a:off x="1681800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62" y="791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/>
            <p:cNvSpPr/>
            <p:nvPr/>
          </p:nvSpPr>
          <p:spPr>
            <a:xfrm>
              <a:off x="1681800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62" y="815"/>
                    <a:pt x="1062" y="519"/>
                  </a:cubicBezTo>
                  <a:cubicBezTo>
                    <a:pt x="1062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/>
            <p:cNvSpPr/>
            <p:nvPr/>
          </p:nvSpPr>
          <p:spPr>
            <a:xfrm>
              <a:off x="1681800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62" y="815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/>
            <p:cNvSpPr/>
            <p:nvPr/>
          </p:nvSpPr>
          <p:spPr>
            <a:xfrm>
              <a:off x="1681800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62" y="790"/>
                    <a:pt x="1062" y="519"/>
                  </a:cubicBezTo>
                  <a:cubicBezTo>
                    <a:pt x="1062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/>
            <p:cNvSpPr/>
            <p:nvPr/>
          </p:nvSpPr>
          <p:spPr>
            <a:xfrm>
              <a:off x="1681800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62" y="816"/>
                    <a:pt x="1062" y="519"/>
                  </a:cubicBezTo>
                  <a:cubicBezTo>
                    <a:pt x="1062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/>
            <p:cNvSpPr/>
            <p:nvPr/>
          </p:nvSpPr>
          <p:spPr>
            <a:xfrm>
              <a:off x="1681800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62" y="816"/>
                    <a:pt x="1062" y="519"/>
                  </a:cubicBezTo>
                  <a:cubicBezTo>
                    <a:pt x="1062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/>
            <p:cNvSpPr/>
            <p:nvPr/>
          </p:nvSpPr>
          <p:spPr>
            <a:xfrm>
              <a:off x="15565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815" y="1038"/>
                    <a:pt x="1038" y="815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/>
            <p:cNvSpPr/>
            <p:nvPr/>
          </p:nvSpPr>
          <p:spPr>
            <a:xfrm>
              <a:off x="15565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815" y="1038"/>
                    <a:pt x="1038" y="791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/>
            <p:cNvSpPr/>
            <p:nvPr/>
          </p:nvSpPr>
          <p:spPr>
            <a:xfrm>
              <a:off x="15565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815" y="1062"/>
                    <a:pt x="1038" y="815"/>
                    <a:pt x="1038" y="519"/>
                  </a:cubicBezTo>
                  <a:cubicBezTo>
                    <a:pt x="1038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/>
            <p:cNvSpPr/>
            <p:nvPr/>
          </p:nvSpPr>
          <p:spPr>
            <a:xfrm>
              <a:off x="15565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815" y="1037"/>
                    <a:pt x="1038" y="815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/>
            <p:cNvSpPr/>
            <p:nvPr/>
          </p:nvSpPr>
          <p:spPr>
            <a:xfrm>
              <a:off x="15565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815" y="1037"/>
                    <a:pt x="1038" y="790"/>
                    <a:pt x="1038" y="519"/>
                  </a:cubicBezTo>
                  <a:cubicBezTo>
                    <a:pt x="1038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/>
            <p:cNvSpPr/>
            <p:nvPr/>
          </p:nvSpPr>
          <p:spPr>
            <a:xfrm>
              <a:off x="15565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815" y="1062"/>
                    <a:pt x="1038" y="816"/>
                    <a:pt x="1038" y="519"/>
                  </a:cubicBezTo>
                  <a:cubicBezTo>
                    <a:pt x="1038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/>
            <p:cNvSpPr/>
            <p:nvPr/>
          </p:nvSpPr>
          <p:spPr>
            <a:xfrm>
              <a:off x="15565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815" y="1038"/>
                    <a:pt x="1038" y="816"/>
                    <a:pt x="1038" y="519"/>
                  </a:cubicBezTo>
                  <a:cubicBezTo>
                    <a:pt x="1038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/>
            <p:cNvSpPr/>
            <p:nvPr/>
          </p:nvSpPr>
          <p:spPr>
            <a:xfrm>
              <a:off x="14312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5"/>
                    <a:pt x="223" y="1038"/>
                    <a:pt x="519" y="1038"/>
                  </a:cubicBezTo>
                  <a:cubicBezTo>
                    <a:pt x="791" y="1038"/>
                    <a:pt x="1038" y="815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/>
            <p:cNvSpPr/>
            <p:nvPr/>
          </p:nvSpPr>
          <p:spPr>
            <a:xfrm>
              <a:off x="14312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791"/>
                    <a:pt x="223" y="1038"/>
                    <a:pt x="519" y="1038"/>
                  </a:cubicBezTo>
                  <a:cubicBezTo>
                    <a:pt x="791" y="1038"/>
                    <a:pt x="1038" y="791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/>
            <p:cNvSpPr/>
            <p:nvPr/>
          </p:nvSpPr>
          <p:spPr>
            <a:xfrm>
              <a:off x="14312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1" y="247"/>
                    <a:pt x="1" y="519"/>
                  </a:cubicBezTo>
                  <a:cubicBezTo>
                    <a:pt x="1" y="815"/>
                    <a:pt x="223" y="1062"/>
                    <a:pt x="519" y="1062"/>
                  </a:cubicBezTo>
                  <a:cubicBezTo>
                    <a:pt x="791" y="1062"/>
                    <a:pt x="1038" y="815"/>
                    <a:pt x="1038" y="519"/>
                  </a:cubicBezTo>
                  <a:cubicBezTo>
                    <a:pt x="1038" y="247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/>
            <p:cNvSpPr/>
            <p:nvPr/>
          </p:nvSpPr>
          <p:spPr>
            <a:xfrm>
              <a:off x="14312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815"/>
                    <a:pt x="223" y="1037"/>
                    <a:pt x="519" y="1037"/>
                  </a:cubicBezTo>
                  <a:cubicBezTo>
                    <a:pt x="791" y="1037"/>
                    <a:pt x="1038" y="815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/>
            <p:cNvSpPr/>
            <p:nvPr/>
          </p:nvSpPr>
          <p:spPr>
            <a:xfrm>
              <a:off x="14312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1" y="223"/>
                    <a:pt x="1" y="519"/>
                  </a:cubicBezTo>
                  <a:cubicBezTo>
                    <a:pt x="1" y="790"/>
                    <a:pt x="223" y="1037"/>
                    <a:pt x="519" y="1037"/>
                  </a:cubicBezTo>
                  <a:cubicBezTo>
                    <a:pt x="791" y="1037"/>
                    <a:pt x="1038" y="790"/>
                    <a:pt x="1038" y="519"/>
                  </a:cubicBezTo>
                  <a:cubicBezTo>
                    <a:pt x="1038" y="223"/>
                    <a:pt x="791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/>
            <p:cNvSpPr/>
            <p:nvPr/>
          </p:nvSpPr>
          <p:spPr>
            <a:xfrm>
              <a:off x="14312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1" y="248"/>
                    <a:pt x="1" y="519"/>
                  </a:cubicBezTo>
                  <a:cubicBezTo>
                    <a:pt x="1" y="816"/>
                    <a:pt x="223" y="1062"/>
                    <a:pt x="519" y="1062"/>
                  </a:cubicBezTo>
                  <a:cubicBezTo>
                    <a:pt x="791" y="1062"/>
                    <a:pt x="1038" y="816"/>
                    <a:pt x="1038" y="519"/>
                  </a:cubicBezTo>
                  <a:cubicBezTo>
                    <a:pt x="1038" y="248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/>
            <p:cNvSpPr/>
            <p:nvPr/>
          </p:nvSpPr>
          <p:spPr>
            <a:xfrm>
              <a:off x="14312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1" y="223"/>
                    <a:pt x="1" y="519"/>
                  </a:cubicBezTo>
                  <a:cubicBezTo>
                    <a:pt x="1" y="816"/>
                    <a:pt x="223" y="1038"/>
                    <a:pt x="519" y="1038"/>
                  </a:cubicBezTo>
                  <a:cubicBezTo>
                    <a:pt x="791" y="1038"/>
                    <a:pt x="1038" y="816"/>
                    <a:pt x="1038" y="519"/>
                  </a:cubicBezTo>
                  <a:cubicBezTo>
                    <a:pt x="1038" y="223"/>
                    <a:pt x="791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/>
            <p:cNvSpPr/>
            <p:nvPr/>
          </p:nvSpPr>
          <p:spPr>
            <a:xfrm>
              <a:off x="13053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5"/>
                    <a:pt x="247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/>
            <p:cNvSpPr/>
            <p:nvPr/>
          </p:nvSpPr>
          <p:spPr>
            <a:xfrm>
              <a:off x="13053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791"/>
                    <a:pt x="247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/>
            <p:cNvSpPr/>
            <p:nvPr/>
          </p:nvSpPr>
          <p:spPr>
            <a:xfrm>
              <a:off x="13053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47" y="0"/>
                    <a:pt x="0" y="247"/>
                    <a:pt x="0" y="519"/>
                  </a:cubicBezTo>
                  <a:cubicBezTo>
                    <a:pt x="0" y="815"/>
                    <a:pt x="247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/>
            <p:cNvSpPr/>
            <p:nvPr/>
          </p:nvSpPr>
          <p:spPr>
            <a:xfrm>
              <a:off x="13053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815"/>
                    <a:pt x="247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/>
            <p:cNvSpPr/>
            <p:nvPr/>
          </p:nvSpPr>
          <p:spPr>
            <a:xfrm>
              <a:off x="13053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47" y="0"/>
                    <a:pt x="0" y="223"/>
                    <a:pt x="0" y="519"/>
                  </a:cubicBezTo>
                  <a:cubicBezTo>
                    <a:pt x="0" y="790"/>
                    <a:pt x="247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/>
            <p:cNvSpPr/>
            <p:nvPr/>
          </p:nvSpPr>
          <p:spPr>
            <a:xfrm>
              <a:off x="13053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47" y="1"/>
                    <a:pt x="0" y="248"/>
                    <a:pt x="0" y="519"/>
                  </a:cubicBezTo>
                  <a:cubicBezTo>
                    <a:pt x="0" y="816"/>
                    <a:pt x="247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/>
            <p:cNvSpPr/>
            <p:nvPr/>
          </p:nvSpPr>
          <p:spPr>
            <a:xfrm>
              <a:off x="13053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47" y="1"/>
                    <a:pt x="0" y="223"/>
                    <a:pt x="0" y="519"/>
                  </a:cubicBezTo>
                  <a:cubicBezTo>
                    <a:pt x="0" y="816"/>
                    <a:pt x="247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/>
            <p:cNvSpPr/>
            <p:nvPr/>
          </p:nvSpPr>
          <p:spPr>
            <a:xfrm>
              <a:off x="1180000" y="21785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5"/>
                    <a:pt x="223" y="1038"/>
                    <a:pt x="519" y="1038"/>
                  </a:cubicBezTo>
                  <a:cubicBezTo>
                    <a:pt x="815" y="1038"/>
                    <a:pt x="1037" y="815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/>
            <p:cNvSpPr/>
            <p:nvPr/>
          </p:nvSpPr>
          <p:spPr>
            <a:xfrm>
              <a:off x="1180000" y="23291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791"/>
                    <a:pt x="223" y="1038"/>
                    <a:pt x="519" y="1038"/>
                  </a:cubicBezTo>
                  <a:cubicBezTo>
                    <a:pt x="815" y="1038"/>
                    <a:pt x="1037" y="791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/>
            <p:cNvSpPr/>
            <p:nvPr/>
          </p:nvSpPr>
          <p:spPr>
            <a:xfrm>
              <a:off x="1180000" y="2479125"/>
              <a:ext cx="25950" cy="26550"/>
            </a:xfrm>
            <a:custGeom>
              <a:avLst/>
              <a:gdLst/>
              <a:ahLst/>
              <a:cxnLst/>
              <a:rect l="l" t="t" r="r" b="b"/>
              <a:pathLst>
                <a:path w="1038" h="1062" extrusionOk="0">
                  <a:moveTo>
                    <a:pt x="519" y="0"/>
                  </a:moveTo>
                  <a:cubicBezTo>
                    <a:pt x="223" y="0"/>
                    <a:pt x="0" y="247"/>
                    <a:pt x="0" y="519"/>
                  </a:cubicBezTo>
                  <a:cubicBezTo>
                    <a:pt x="0" y="815"/>
                    <a:pt x="223" y="1062"/>
                    <a:pt x="519" y="1062"/>
                  </a:cubicBezTo>
                  <a:cubicBezTo>
                    <a:pt x="815" y="1062"/>
                    <a:pt x="1037" y="815"/>
                    <a:pt x="1037" y="519"/>
                  </a:cubicBezTo>
                  <a:cubicBezTo>
                    <a:pt x="1037" y="247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/>
            <p:cNvSpPr/>
            <p:nvPr/>
          </p:nvSpPr>
          <p:spPr>
            <a:xfrm>
              <a:off x="1180000" y="26297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815"/>
                    <a:pt x="223" y="1037"/>
                    <a:pt x="519" y="1037"/>
                  </a:cubicBezTo>
                  <a:cubicBezTo>
                    <a:pt x="815" y="1037"/>
                    <a:pt x="1037" y="815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/>
            <p:cNvSpPr/>
            <p:nvPr/>
          </p:nvSpPr>
          <p:spPr>
            <a:xfrm>
              <a:off x="1180000" y="2780325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0"/>
                  </a:moveTo>
                  <a:cubicBezTo>
                    <a:pt x="223" y="0"/>
                    <a:pt x="0" y="223"/>
                    <a:pt x="0" y="519"/>
                  </a:cubicBezTo>
                  <a:cubicBezTo>
                    <a:pt x="0" y="790"/>
                    <a:pt x="223" y="1037"/>
                    <a:pt x="519" y="1037"/>
                  </a:cubicBezTo>
                  <a:cubicBezTo>
                    <a:pt x="815" y="1037"/>
                    <a:pt x="1037" y="790"/>
                    <a:pt x="1037" y="519"/>
                  </a:cubicBezTo>
                  <a:cubicBezTo>
                    <a:pt x="1037" y="223"/>
                    <a:pt x="815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/>
            <p:cNvSpPr/>
            <p:nvPr/>
          </p:nvSpPr>
          <p:spPr>
            <a:xfrm>
              <a:off x="1180000" y="2930300"/>
              <a:ext cx="25950" cy="26575"/>
            </a:xfrm>
            <a:custGeom>
              <a:avLst/>
              <a:gdLst/>
              <a:ahLst/>
              <a:cxnLst/>
              <a:rect l="l" t="t" r="r" b="b"/>
              <a:pathLst>
                <a:path w="1038" h="1063" extrusionOk="0">
                  <a:moveTo>
                    <a:pt x="519" y="1"/>
                  </a:moveTo>
                  <a:cubicBezTo>
                    <a:pt x="223" y="1"/>
                    <a:pt x="0" y="248"/>
                    <a:pt x="0" y="519"/>
                  </a:cubicBezTo>
                  <a:cubicBezTo>
                    <a:pt x="0" y="816"/>
                    <a:pt x="223" y="1062"/>
                    <a:pt x="519" y="1062"/>
                  </a:cubicBezTo>
                  <a:cubicBezTo>
                    <a:pt x="815" y="1062"/>
                    <a:pt x="1037" y="816"/>
                    <a:pt x="1037" y="519"/>
                  </a:cubicBezTo>
                  <a:cubicBezTo>
                    <a:pt x="1037" y="248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/>
            <p:cNvSpPr/>
            <p:nvPr/>
          </p:nvSpPr>
          <p:spPr>
            <a:xfrm>
              <a:off x="1180000" y="3080900"/>
              <a:ext cx="25950" cy="25950"/>
            </a:xfrm>
            <a:custGeom>
              <a:avLst/>
              <a:gdLst/>
              <a:ahLst/>
              <a:cxnLst/>
              <a:rect l="l" t="t" r="r" b="b"/>
              <a:pathLst>
                <a:path w="1038" h="1038" extrusionOk="0">
                  <a:moveTo>
                    <a:pt x="519" y="1"/>
                  </a:moveTo>
                  <a:cubicBezTo>
                    <a:pt x="223" y="1"/>
                    <a:pt x="0" y="223"/>
                    <a:pt x="0" y="519"/>
                  </a:cubicBezTo>
                  <a:cubicBezTo>
                    <a:pt x="0" y="816"/>
                    <a:pt x="223" y="1038"/>
                    <a:pt x="519" y="1038"/>
                  </a:cubicBezTo>
                  <a:cubicBezTo>
                    <a:pt x="815" y="1038"/>
                    <a:pt x="1037" y="816"/>
                    <a:pt x="1037" y="519"/>
                  </a:cubicBezTo>
                  <a:cubicBezTo>
                    <a:pt x="1037" y="223"/>
                    <a:pt x="815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/>
            <p:cNvSpPr/>
            <p:nvPr/>
          </p:nvSpPr>
          <p:spPr>
            <a:xfrm>
              <a:off x="1054075" y="21785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5"/>
                    <a:pt x="248" y="1038"/>
                    <a:pt x="544" y="1038"/>
                  </a:cubicBezTo>
                  <a:cubicBezTo>
                    <a:pt x="816" y="1038"/>
                    <a:pt x="1062" y="815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/>
            <p:cNvSpPr/>
            <p:nvPr/>
          </p:nvSpPr>
          <p:spPr>
            <a:xfrm>
              <a:off x="1054075" y="23291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791"/>
                    <a:pt x="248" y="1038"/>
                    <a:pt x="544" y="1038"/>
                  </a:cubicBezTo>
                  <a:cubicBezTo>
                    <a:pt x="816" y="1038"/>
                    <a:pt x="1062" y="791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/>
            <p:cNvSpPr/>
            <p:nvPr/>
          </p:nvSpPr>
          <p:spPr>
            <a:xfrm>
              <a:off x="1054075" y="2479125"/>
              <a:ext cx="26575" cy="26550"/>
            </a:xfrm>
            <a:custGeom>
              <a:avLst/>
              <a:gdLst/>
              <a:ahLst/>
              <a:cxnLst/>
              <a:rect l="l" t="t" r="r" b="b"/>
              <a:pathLst>
                <a:path w="1063" h="1062" extrusionOk="0">
                  <a:moveTo>
                    <a:pt x="544" y="0"/>
                  </a:moveTo>
                  <a:cubicBezTo>
                    <a:pt x="248" y="0"/>
                    <a:pt x="1" y="247"/>
                    <a:pt x="1" y="519"/>
                  </a:cubicBezTo>
                  <a:cubicBezTo>
                    <a:pt x="1" y="815"/>
                    <a:pt x="248" y="1062"/>
                    <a:pt x="544" y="1062"/>
                  </a:cubicBezTo>
                  <a:cubicBezTo>
                    <a:pt x="816" y="1062"/>
                    <a:pt x="1062" y="815"/>
                    <a:pt x="1062" y="519"/>
                  </a:cubicBezTo>
                  <a:cubicBezTo>
                    <a:pt x="1062" y="247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/>
            <p:cNvSpPr/>
            <p:nvPr/>
          </p:nvSpPr>
          <p:spPr>
            <a:xfrm>
              <a:off x="1054075" y="26297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815"/>
                    <a:pt x="248" y="1037"/>
                    <a:pt x="544" y="1037"/>
                  </a:cubicBezTo>
                  <a:cubicBezTo>
                    <a:pt x="816" y="1037"/>
                    <a:pt x="1062" y="815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/>
            <p:cNvSpPr/>
            <p:nvPr/>
          </p:nvSpPr>
          <p:spPr>
            <a:xfrm>
              <a:off x="1054075" y="2780325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0"/>
                  </a:moveTo>
                  <a:cubicBezTo>
                    <a:pt x="248" y="0"/>
                    <a:pt x="1" y="223"/>
                    <a:pt x="1" y="519"/>
                  </a:cubicBezTo>
                  <a:cubicBezTo>
                    <a:pt x="1" y="790"/>
                    <a:pt x="248" y="1037"/>
                    <a:pt x="544" y="1037"/>
                  </a:cubicBezTo>
                  <a:cubicBezTo>
                    <a:pt x="816" y="1037"/>
                    <a:pt x="1062" y="790"/>
                    <a:pt x="1062" y="519"/>
                  </a:cubicBezTo>
                  <a:cubicBezTo>
                    <a:pt x="1062" y="223"/>
                    <a:pt x="816" y="0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/>
            <p:cNvSpPr/>
            <p:nvPr/>
          </p:nvSpPr>
          <p:spPr>
            <a:xfrm>
              <a:off x="1054075" y="2930300"/>
              <a:ext cx="26575" cy="26575"/>
            </a:xfrm>
            <a:custGeom>
              <a:avLst/>
              <a:gdLst/>
              <a:ahLst/>
              <a:cxnLst/>
              <a:rect l="l" t="t" r="r" b="b"/>
              <a:pathLst>
                <a:path w="1063" h="1063" extrusionOk="0">
                  <a:moveTo>
                    <a:pt x="544" y="1"/>
                  </a:moveTo>
                  <a:cubicBezTo>
                    <a:pt x="248" y="1"/>
                    <a:pt x="1" y="248"/>
                    <a:pt x="1" y="519"/>
                  </a:cubicBezTo>
                  <a:cubicBezTo>
                    <a:pt x="1" y="816"/>
                    <a:pt x="248" y="1062"/>
                    <a:pt x="544" y="1062"/>
                  </a:cubicBezTo>
                  <a:cubicBezTo>
                    <a:pt x="816" y="1062"/>
                    <a:pt x="1062" y="816"/>
                    <a:pt x="1062" y="519"/>
                  </a:cubicBezTo>
                  <a:cubicBezTo>
                    <a:pt x="1062" y="248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/>
            <p:cNvSpPr/>
            <p:nvPr/>
          </p:nvSpPr>
          <p:spPr>
            <a:xfrm>
              <a:off x="1054075" y="3080900"/>
              <a:ext cx="26575" cy="25950"/>
            </a:xfrm>
            <a:custGeom>
              <a:avLst/>
              <a:gdLst/>
              <a:ahLst/>
              <a:cxnLst/>
              <a:rect l="l" t="t" r="r" b="b"/>
              <a:pathLst>
                <a:path w="1063" h="1038" extrusionOk="0">
                  <a:moveTo>
                    <a:pt x="544" y="1"/>
                  </a:moveTo>
                  <a:cubicBezTo>
                    <a:pt x="248" y="1"/>
                    <a:pt x="1" y="223"/>
                    <a:pt x="1" y="519"/>
                  </a:cubicBezTo>
                  <a:cubicBezTo>
                    <a:pt x="1" y="816"/>
                    <a:pt x="248" y="1038"/>
                    <a:pt x="544" y="1038"/>
                  </a:cubicBezTo>
                  <a:cubicBezTo>
                    <a:pt x="816" y="1038"/>
                    <a:pt x="1062" y="816"/>
                    <a:pt x="1062" y="519"/>
                  </a:cubicBezTo>
                  <a:cubicBezTo>
                    <a:pt x="1062" y="223"/>
                    <a:pt x="816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6"/>
          <p:cNvGrpSpPr/>
          <p:nvPr/>
        </p:nvGrpSpPr>
        <p:grpSpPr>
          <a:xfrm>
            <a:off x="2536800" y="3959423"/>
            <a:ext cx="1828374" cy="1818051"/>
            <a:chOff x="2749301" y="3959423"/>
            <a:chExt cx="1828374" cy="1818051"/>
          </a:xfrm>
        </p:grpSpPr>
        <p:sp>
          <p:nvSpPr>
            <p:cNvPr id="4010" name="Google Shape;4010;p36"/>
            <p:cNvSpPr/>
            <p:nvPr/>
          </p:nvSpPr>
          <p:spPr>
            <a:xfrm>
              <a:off x="3106775" y="4306574"/>
              <a:ext cx="1470900" cy="14709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/>
            <p:cNvSpPr/>
            <p:nvPr/>
          </p:nvSpPr>
          <p:spPr>
            <a:xfrm>
              <a:off x="3261223" y="3959423"/>
              <a:ext cx="704700" cy="704700"/>
            </a:xfrm>
            <a:prstGeom prst="mathPlus">
              <a:avLst>
                <a:gd name="adj1" fmla="val 1723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/>
            <p:cNvSpPr/>
            <p:nvPr/>
          </p:nvSpPr>
          <p:spPr>
            <a:xfrm>
              <a:off x="2749301" y="4851426"/>
              <a:ext cx="552000" cy="55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6"/>
          <p:cNvGrpSpPr/>
          <p:nvPr/>
        </p:nvGrpSpPr>
        <p:grpSpPr>
          <a:xfrm flipH="1">
            <a:off x="4361454" y="2051764"/>
            <a:ext cx="4588500" cy="2276400"/>
            <a:chOff x="218750" y="1525211"/>
            <a:chExt cx="4588500" cy="2276400"/>
          </a:xfrm>
        </p:grpSpPr>
        <p:cxnSp>
          <p:nvCxnSpPr>
            <p:cNvPr id="4014" name="Google Shape;4014;p36"/>
            <p:cNvCxnSpPr/>
            <p:nvPr/>
          </p:nvCxnSpPr>
          <p:spPr>
            <a:xfrm>
              <a:off x="637254" y="1525211"/>
              <a:ext cx="0" cy="2276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5" name="Google Shape;4015;p36"/>
            <p:cNvCxnSpPr/>
            <p:nvPr/>
          </p:nvCxnSpPr>
          <p:spPr>
            <a:xfrm>
              <a:off x="218750" y="3051225"/>
              <a:ext cx="458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16" name="Google Shape;4016;p36"/>
          <p:cNvGrpSpPr/>
          <p:nvPr/>
        </p:nvGrpSpPr>
        <p:grpSpPr>
          <a:xfrm>
            <a:off x="4137286" y="1277070"/>
            <a:ext cx="628057" cy="536177"/>
            <a:chOff x="4685700" y="3980900"/>
            <a:chExt cx="391850" cy="334525"/>
          </a:xfrm>
        </p:grpSpPr>
        <p:sp>
          <p:nvSpPr>
            <p:cNvPr id="4017" name="Google Shape;4017;p36"/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/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/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/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/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/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/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/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432;p59"/>
          <p:cNvGrpSpPr/>
          <p:nvPr/>
        </p:nvGrpSpPr>
        <p:grpSpPr>
          <a:xfrm>
            <a:off x="7372994" y="444200"/>
            <a:ext cx="1010331" cy="848824"/>
            <a:chOff x="2657743" y="2085800"/>
            <a:chExt cx="356232" cy="408655"/>
          </a:xfrm>
        </p:grpSpPr>
        <p:sp>
          <p:nvSpPr>
            <p:cNvPr id="86" name="Google Shape;5433;p59"/>
            <p:cNvSpPr/>
            <p:nvPr/>
          </p:nvSpPr>
          <p:spPr>
            <a:xfrm>
              <a:off x="2897178" y="2329433"/>
              <a:ext cx="96660" cy="164711"/>
            </a:xfrm>
            <a:custGeom>
              <a:avLst/>
              <a:gdLst/>
              <a:ahLst/>
              <a:cxnLst/>
              <a:rect l="l" t="t" r="r" b="b"/>
              <a:pathLst>
                <a:path w="2740" h="4669" extrusionOk="0">
                  <a:moveTo>
                    <a:pt x="2572" y="1"/>
                  </a:moveTo>
                  <a:cubicBezTo>
                    <a:pt x="2477" y="1"/>
                    <a:pt x="2406" y="72"/>
                    <a:pt x="2406" y="168"/>
                  </a:cubicBezTo>
                  <a:lnTo>
                    <a:pt x="2406" y="3287"/>
                  </a:lnTo>
                  <a:cubicBezTo>
                    <a:pt x="2406" y="3859"/>
                    <a:pt x="1953" y="4335"/>
                    <a:pt x="1382" y="4335"/>
                  </a:cubicBezTo>
                  <a:cubicBezTo>
                    <a:pt x="1120" y="4335"/>
                    <a:pt x="858" y="4240"/>
                    <a:pt x="644" y="4049"/>
                  </a:cubicBezTo>
                  <a:cubicBezTo>
                    <a:pt x="453" y="3835"/>
                    <a:pt x="334" y="3573"/>
                    <a:pt x="334" y="3311"/>
                  </a:cubicBezTo>
                  <a:lnTo>
                    <a:pt x="334" y="2906"/>
                  </a:lnTo>
                  <a:cubicBezTo>
                    <a:pt x="334" y="2811"/>
                    <a:pt x="286" y="2740"/>
                    <a:pt x="191" y="2716"/>
                  </a:cubicBezTo>
                  <a:cubicBezTo>
                    <a:pt x="96" y="2716"/>
                    <a:pt x="1" y="2787"/>
                    <a:pt x="1" y="2882"/>
                  </a:cubicBezTo>
                  <a:lnTo>
                    <a:pt x="1" y="3311"/>
                  </a:lnTo>
                  <a:cubicBezTo>
                    <a:pt x="1" y="3668"/>
                    <a:pt x="143" y="4026"/>
                    <a:pt x="405" y="4288"/>
                  </a:cubicBezTo>
                  <a:cubicBezTo>
                    <a:pt x="667" y="4526"/>
                    <a:pt x="1001" y="4669"/>
                    <a:pt x="1382" y="4669"/>
                  </a:cubicBezTo>
                  <a:lnTo>
                    <a:pt x="1406" y="4669"/>
                  </a:lnTo>
                  <a:cubicBezTo>
                    <a:pt x="2144" y="4669"/>
                    <a:pt x="2739" y="4049"/>
                    <a:pt x="2739" y="3287"/>
                  </a:cubicBezTo>
                  <a:lnTo>
                    <a:pt x="2739" y="168"/>
                  </a:lnTo>
                  <a:cubicBezTo>
                    <a:pt x="2739" y="72"/>
                    <a:pt x="2668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434;p59"/>
            <p:cNvSpPr/>
            <p:nvPr/>
          </p:nvSpPr>
          <p:spPr>
            <a:xfrm>
              <a:off x="2657743" y="2085800"/>
              <a:ext cx="356232" cy="408655"/>
            </a:xfrm>
            <a:custGeom>
              <a:avLst/>
              <a:gdLst/>
              <a:ahLst/>
              <a:cxnLst/>
              <a:rect l="l" t="t" r="r" b="b"/>
              <a:pathLst>
                <a:path w="10098" h="11584" extrusionOk="0">
                  <a:moveTo>
                    <a:pt x="1691" y="334"/>
                  </a:moveTo>
                  <a:cubicBezTo>
                    <a:pt x="1810" y="334"/>
                    <a:pt x="1929" y="429"/>
                    <a:pt x="1953" y="572"/>
                  </a:cubicBezTo>
                  <a:cubicBezTo>
                    <a:pt x="1953" y="715"/>
                    <a:pt x="1834" y="858"/>
                    <a:pt x="1691" y="858"/>
                  </a:cubicBezTo>
                  <a:lnTo>
                    <a:pt x="1429" y="858"/>
                  </a:lnTo>
                  <a:lnTo>
                    <a:pt x="1429" y="334"/>
                  </a:lnTo>
                  <a:close/>
                  <a:moveTo>
                    <a:pt x="5716" y="334"/>
                  </a:moveTo>
                  <a:lnTo>
                    <a:pt x="5716" y="858"/>
                  </a:lnTo>
                  <a:lnTo>
                    <a:pt x="5454" y="858"/>
                  </a:lnTo>
                  <a:cubicBezTo>
                    <a:pt x="5311" y="858"/>
                    <a:pt x="5192" y="763"/>
                    <a:pt x="5192" y="620"/>
                  </a:cubicBezTo>
                  <a:cubicBezTo>
                    <a:pt x="5168" y="453"/>
                    <a:pt x="5287" y="334"/>
                    <a:pt x="5454" y="334"/>
                  </a:cubicBezTo>
                  <a:close/>
                  <a:moveTo>
                    <a:pt x="9002" y="3454"/>
                  </a:moveTo>
                  <a:cubicBezTo>
                    <a:pt x="9431" y="3454"/>
                    <a:pt x="9764" y="3787"/>
                    <a:pt x="9764" y="4216"/>
                  </a:cubicBezTo>
                  <a:cubicBezTo>
                    <a:pt x="9764" y="4621"/>
                    <a:pt x="9431" y="4954"/>
                    <a:pt x="9002" y="4954"/>
                  </a:cubicBezTo>
                  <a:cubicBezTo>
                    <a:pt x="8597" y="4954"/>
                    <a:pt x="8264" y="4621"/>
                    <a:pt x="8264" y="4216"/>
                  </a:cubicBezTo>
                  <a:cubicBezTo>
                    <a:pt x="8264" y="3787"/>
                    <a:pt x="8597" y="3454"/>
                    <a:pt x="9002" y="3454"/>
                  </a:cubicBezTo>
                  <a:close/>
                  <a:moveTo>
                    <a:pt x="9455" y="5192"/>
                  </a:moveTo>
                  <a:lnTo>
                    <a:pt x="9455" y="5526"/>
                  </a:lnTo>
                  <a:cubicBezTo>
                    <a:pt x="9455" y="5573"/>
                    <a:pt x="9407" y="5621"/>
                    <a:pt x="9359" y="5621"/>
                  </a:cubicBezTo>
                  <a:lnTo>
                    <a:pt x="8693" y="5621"/>
                  </a:lnTo>
                  <a:cubicBezTo>
                    <a:pt x="8621" y="5621"/>
                    <a:pt x="8574" y="5573"/>
                    <a:pt x="8574" y="5526"/>
                  </a:cubicBezTo>
                  <a:lnTo>
                    <a:pt x="8574" y="5192"/>
                  </a:lnTo>
                  <a:cubicBezTo>
                    <a:pt x="8716" y="5264"/>
                    <a:pt x="8859" y="5288"/>
                    <a:pt x="9026" y="5288"/>
                  </a:cubicBezTo>
                  <a:cubicBezTo>
                    <a:pt x="9169" y="5288"/>
                    <a:pt x="9336" y="5264"/>
                    <a:pt x="9455" y="5192"/>
                  </a:cubicBezTo>
                  <a:close/>
                  <a:moveTo>
                    <a:pt x="6788" y="4025"/>
                  </a:moveTo>
                  <a:cubicBezTo>
                    <a:pt x="6740" y="4835"/>
                    <a:pt x="6406" y="5597"/>
                    <a:pt x="5811" y="6169"/>
                  </a:cubicBezTo>
                  <a:cubicBezTo>
                    <a:pt x="5287" y="6669"/>
                    <a:pt x="4644" y="6978"/>
                    <a:pt x="3954" y="7050"/>
                  </a:cubicBezTo>
                  <a:lnTo>
                    <a:pt x="3192" y="7050"/>
                  </a:lnTo>
                  <a:cubicBezTo>
                    <a:pt x="2501" y="6978"/>
                    <a:pt x="1834" y="6669"/>
                    <a:pt x="1334" y="6169"/>
                  </a:cubicBezTo>
                  <a:cubicBezTo>
                    <a:pt x="739" y="5597"/>
                    <a:pt x="381" y="4835"/>
                    <a:pt x="358" y="4025"/>
                  </a:cubicBezTo>
                  <a:lnTo>
                    <a:pt x="905" y="4025"/>
                  </a:lnTo>
                  <a:cubicBezTo>
                    <a:pt x="1001" y="5430"/>
                    <a:pt x="2168" y="6502"/>
                    <a:pt x="3573" y="6502"/>
                  </a:cubicBezTo>
                  <a:cubicBezTo>
                    <a:pt x="4978" y="6502"/>
                    <a:pt x="6145" y="5430"/>
                    <a:pt x="6216" y="4025"/>
                  </a:cubicBezTo>
                  <a:close/>
                  <a:moveTo>
                    <a:pt x="4025" y="7383"/>
                  </a:moveTo>
                  <a:lnTo>
                    <a:pt x="4025" y="7669"/>
                  </a:lnTo>
                  <a:cubicBezTo>
                    <a:pt x="4025" y="7788"/>
                    <a:pt x="3930" y="7883"/>
                    <a:pt x="3811" y="7883"/>
                  </a:cubicBezTo>
                  <a:lnTo>
                    <a:pt x="3382" y="7883"/>
                  </a:lnTo>
                  <a:cubicBezTo>
                    <a:pt x="3263" y="7883"/>
                    <a:pt x="3168" y="7788"/>
                    <a:pt x="3168" y="7669"/>
                  </a:cubicBezTo>
                  <a:lnTo>
                    <a:pt x="3168" y="7407"/>
                  </a:lnTo>
                  <a:lnTo>
                    <a:pt x="3549" y="7407"/>
                  </a:lnTo>
                  <a:cubicBezTo>
                    <a:pt x="3692" y="7407"/>
                    <a:pt x="3835" y="7407"/>
                    <a:pt x="3954" y="7383"/>
                  </a:cubicBezTo>
                  <a:close/>
                  <a:moveTo>
                    <a:pt x="1405" y="1"/>
                  </a:moveTo>
                  <a:cubicBezTo>
                    <a:pt x="1239" y="1"/>
                    <a:pt x="1096" y="144"/>
                    <a:pt x="1096" y="310"/>
                  </a:cubicBezTo>
                  <a:lnTo>
                    <a:pt x="1096" y="429"/>
                  </a:lnTo>
                  <a:cubicBezTo>
                    <a:pt x="739" y="429"/>
                    <a:pt x="453" y="715"/>
                    <a:pt x="453" y="1072"/>
                  </a:cubicBezTo>
                  <a:lnTo>
                    <a:pt x="453" y="3692"/>
                  </a:lnTo>
                  <a:lnTo>
                    <a:pt x="310" y="3692"/>
                  </a:lnTo>
                  <a:cubicBezTo>
                    <a:pt x="310" y="3692"/>
                    <a:pt x="143" y="3716"/>
                    <a:pt x="96" y="3787"/>
                  </a:cubicBezTo>
                  <a:cubicBezTo>
                    <a:pt x="24" y="3835"/>
                    <a:pt x="0" y="3930"/>
                    <a:pt x="0" y="4002"/>
                  </a:cubicBezTo>
                  <a:cubicBezTo>
                    <a:pt x="48" y="4930"/>
                    <a:pt x="429" y="5788"/>
                    <a:pt x="1096" y="6431"/>
                  </a:cubicBezTo>
                  <a:cubicBezTo>
                    <a:pt x="1596" y="6907"/>
                    <a:pt x="2191" y="7217"/>
                    <a:pt x="2858" y="7359"/>
                  </a:cubicBezTo>
                  <a:lnTo>
                    <a:pt x="2858" y="7669"/>
                  </a:lnTo>
                  <a:cubicBezTo>
                    <a:pt x="2834" y="7860"/>
                    <a:pt x="3096" y="8145"/>
                    <a:pt x="3096" y="8145"/>
                  </a:cubicBezTo>
                  <a:lnTo>
                    <a:pt x="3096" y="10098"/>
                  </a:lnTo>
                  <a:cubicBezTo>
                    <a:pt x="3096" y="10836"/>
                    <a:pt x="3668" y="11479"/>
                    <a:pt x="4406" y="11575"/>
                  </a:cubicBezTo>
                  <a:cubicBezTo>
                    <a:pt x="4461" y="11580"/>
                    <a:pt x="4515" y="11583"/>
                    <a:pt x="4569" y="11583"/>
                  </a:cubicBezTo>
                  <a:cubicBezTo>
                    <a:pt x="5379" y="11583"/>
                    <a:pt x="6049" y="10926"/>
                    <a:pt x="6049" y="10122"/>
                  </a:cubicBezTo>
                  <a:lnTo>
                    <a:pt x="6049" y="8526"/>
                  </a:lnTo>
                  <a:cubicBezTo>
                    <a:pt x="6049" y="8312"/>
                    <a:pt x="6216" y="8145"/>
                    <a:pt x="6406" y="8145"/>
                  </a:cubicBezTo>
                  <a:cubicBezTo>
                    <a:pt x="6502" y="8145"/>
                    <a:pt x="6597" y="8193"/>
                    <a:pt x="6668" y="8264"/>
                  </a:cubicBezTo>
                  <a:cubicBezTo>
                    <a:pt x="6740" y="8336"/>
                    <a:pt x="6788" y="8431"/>
                    <a:pt x="6788" y="8550"/>
                  </a:cubicBezTo>
                  <a:lnTo>
                    <a:pt x="6788" y="9074"/>
                  </a:lnTo>
                  <a:cubicBezTo>
                    <a:pt x="6788" y="9145"/>
                    <a:pt x="6859" y="9217"/>
                    <a:pt x="6930" y="9241"/>
                  </a:cubicBezTo>
                  <a:cubicBezTo>
                    <a:pt x="7049" y="9241"/>
                    <a:pt x="7121" y="9169"/>
                    <a:pt x="7121" y="9074"/>
                  </a:cubicBezTo>
                  <a:lnTo>
                    <a:pt x="7121" y="8550"/>
                  </a:lnTo>
                  <a:cubicBezTo>
                    <a:pt x="7121" y="8336"/>
                    <a:pt x="7049" y="8145"/>
                    <a:pt x="6907" y="8026"/>
                  </a:cubicBezTo>
                  <a:cubicBezTo>
                    <a:pt x="6774" y="7894"/>
                    <a:pt x="6596" y="7821"/>
                    <a:pt x="6409" y="7821"/>
                  </a:cubicBezTo>
                  <a:cubicBezTo>
                    <a:pt x="6361" y="7821"/>
                    <a:pt x="6312" y="7826"/>
                    <a:pt x="6264" y="7836"/>
                  </a:cubicBezTo>
                  <a:cubicBezTo>
                    <a:pt x="5930" y="7907"/>
                    <a:pt x="5716" y="8193"/>
                    <a:pt x="5716" y="8550"/>
                  </a:cubicBezTo>
                  <a:lnTo>
                    <a:pt x="5716" y="10098"/>
                  </a:lnTo>
                  <a:cubicBezTo>
                    <a:pt x="5716" y="10670"/>
                    <a:pt x="5287" y="11170"/>
                    <a:pt x="4716" y="11241"/>
                  </a:cubicBezTo>
                  <a:cubicBezTo>
                    <a:pt x="4673" y="11246"/>
                    <a:pt x="4631" y="11248"/>
                    <a:pt x="4590" y="11248"/>
                  </a:cubicBezTo>
                  <a:cubicBezTo>
                    <a:pt x="3957" y="11248"/>
                    <a:pt x="3453" y="10748"/>
                    <a:pt x="3453" y="10122"/>
                  </a:cubicBezTo>
                  <a:lnTo>
                    <a:pt x="3453" y="8241"/>
                  </a:lnTo>
                  <a:lnTo>
                    <a:pt x="3787" y="8241"/>
                  </a:lnTo>
                  <a:lnTo>
                    <a:pt x="3787" y="10098"/>
                  </a:lnTo>
                  <a:cubicBezTo>
                    <a:pt x="3787" y="10479"/>
                    <a:pt x="4073" y="10836"/>
                    <a:pt x="4454" y="10884"/>
                  </a:cubicBezTo>
                  <a:cubicBezTo>
                    <a:pt x="4497" y="10890"/>
                    <a:pt x="4539" y="10893"/>
                    <a:pt x="4580" y="10893"/>
                  </a:cubicBezTo>
                  <a:cubicBezTo>
                    <a:pt x="5020" y="10893"/>
                    <a:pt x="5359" y="10557"/>
                    <a:pt x="5359" y="10122"/>
                  </a:cubicBezTo>
                  <a:lnTo>
                    <a:pt x="5359" y="8550"/>
                  </a:lnTo>
                  <a:cubicBezTo>
                    <a:pt x="5359" y="7955"/>
                    <a:pt x="5835" y="7478"/>
                    <a:pt x="6406" y="7478"/>
                  </a:cubicBezTo>
                  <a:cubicBezTo>
                    <a:pt x="6692" y="7478"/>
                    <a:pt x="6954" y="7574"/>
                    <a:pt x="7145" y="7788"/>
                  </a:cubicBezTo>
                  <a:cubicBezTo>
                    <a:pt x="7359" y="7979"/>
                    <a:pt x="7478" y="8241"/>
                    <a:pt x="7478" y="8526"/>
                  </a:cubicBezTo>
                  <a:lnTo>
                    <a:pt x="7478" y="10193"/>
                  </a:lnTo>
                  <a:cubicBezTo>
                    <a:pt x="7478" y="10574"/>
                    <a:pt x="7764" y="10884"/>
                    <a:pt x="8145" y="10884"/>
                  </a:cubicBezTo>
                  <a:lnTo>
                    <a:pt x="8169" y="10884"/>
                  </a:lnTo>
                  <a:cubicBezTo>
                    <a:pt x="8335" y="10884"/>
                    <a:pt x="8502" y="10813"/>
                    <a:pt x="8645" y="10693"/>
                  </a:cubicBezTo>
                  <a:cubicBezTo>
                    <a:pt x="8764" y="10574"/>
                    <a:pt x="8859" y="10384"/>
                    <a:pt x="8859" y="10193"/>
                  </a:cubicBezTo>
                  <a:lnTo>
                    <a:pt x="8859" y="5978"/>
                  </a:lnTo>
                  <a:lnTo>
                    <a:pt x="9193" y="5978"/>
                  </a:lnTo>
                  <a:lnTo>
                    <a:pt x="9193" y="6335"/>
                  </a:lnTo>
                  <a:cubicBezTo>
                    <a:pt x="9193" y="6407"/>
                    <a:pt x="9240" y="6502"/>
                    <a:pt x="9336" y="6502"/>
                  </a:cubicBezTo>
                  <a:cubicBezTo>
                    <a:pt x="9346" y="6505"/>
                    <a:pt x="9356" y="6506"/>
                    <a:pt x="9366" y="6506"/>
                  </a:cubicBezTo>
                  <a:cubicBezTo>
                    <a:pt x="9450" y="6506"/>
                    <a:pt x="9526" y="6421"/>
                    <a:pt x="9526" y="6335"/>
                  </a:cubicBezTo>
                  <a:lnTo>
                    <a:pt x="9526" y="5931"/>
                  </a:lnTo>
                  <a:cubicBezTo>
                    <a:pt x="9693" y="5859"/>
                    <a:pt x="9812" y="5716"/>
                    <a:pt x="9812" y="5526"/>
                  </a:cubicBezTo>
                  <a:lnTo>
                    <a:pt x="9812" y="4978"/>
                  </a:lnTo>
                  <a:cubicBezTo>
                    <a:pt x="9979" y="4764"/>
                    <a:pt x="10098" y="4502"/>
                    <a:pt x="10098" y="4216"/>
                  </a:cubicBezTo>
                  <a:cubicBezTo>
                    <a:pt x="10098" y="3592"/>
                    <a:pt x="9611" y="3104"/>
                    <a:pt x="8990" y="3104"/>
                  </a:cubicBezTo>
                  <a:cubicBezTo>
                    <a:pt x="8924" y="3104"/>
                    <a:pt x="8857" y="3109"/>
                    <a:pt x="8788" y="3120"/>
                  </a:cubicBezTo>
                  <a:cubicBezTo>
                    <a:pt x="8359" y="3216"/>
                    <a:pt x="8026" y="3549"/>
                    <a:pt x="7931" y="3978"/>
                  </a:cubicBezTo>
                  <a:cubicBezTo>
                    <a:pt x="7859" y="4359"/>
                    <a:pt x="7978" y="4716"/>
                    <a:pt x="8216" y="4978"/>
                  </a:cubicBezTo>
                  <a:lnTo>
                    <a:pt x="8216" y="5526"/>
                  </a:lnTo>
                  <a:cubicBezTo>
                    <a:pt x="8216" y="5716"/>
                    <a:pt x="8335" y="5859"/>
                    <a:pt x="8478" y="5931"/>
                  </a:cubicBezTo>
                  <a:lnTo>
                    <a:pt x="8478" y="10217"/>
                  </a:lnTo>
                  <a:cubicBezTo>
                    <a:pt x="8478" y="10312"/>
                    <a:pt x="8455" y="10384"/>
                    <a:pt x="8383" y="10455"/>
                  </a:cubicBezTo>
                  <a:cubicBezTo>
                    <a:pt x="8312" y="10527"/>
                    <a:pt x="8240" y="10551"/>
                    <a:pt x="8145" y="10551"/>
                  </a:cubicBezTo>
                  <a:cubicBezTo>
                    <a:pt x="7954" y="10551"/>
                    <a:pt x="7812" y="10384"/>
                    <a:pt x="7812" y="10193"/>
                  </a:cubicBezTo>
                  <a:lnTo>
                    <a:pt x="7812" y="8526"/>
                  </a:lnTo>
                  <a:cubicBezTo>
                    <a:pt x="7812" y="8145"/>
                    <a:pt x="7669" y="7788"/>
                    <a:pt x="7383" y="7526"/>
                  </a:cubicBezTo>
                  <a:cubicBezTo>
                    <a:pt x="7140" y="7283"/>
                    <a:pt x="6815" y="7143"/>
                    <a:pt x="6484" y="7143"/>
                  </a:cubicBezTo>
                  <a:cubicBezTo>
                    <a:pt x="6458" y="7143"/>
                    <a:pt x="6432" y="7143"/>
                    <a:pt x="6406" y="7145"/>
                  </a:cubicBezTo>
                  <a:cubicBezTo>
                    <a:pt x="5644" y="7145"/>
                    <a:pt x="5025" y="7788"/>
                    <a:pt x="5025" y="8550"/>
                  </a:cubicBezTo>
                  <a:lnTo>
                    <a:pt x="5025" y="10098"/>
                  </a:lnTo>
                  <a:cubicBezTo>
                    <a:pt x="5025" y="10312"/>
                    <a:pt x="4882" y="10503"/>
                    <a:pt x="4692" y="10551"/>
                  </a:cubicBezTo>
                  <a:cubicBezTo>
                    <a:pt x="4651" y="10560"/>
                    <a:pt x="4611" y="10564"/>
                    <a:pt x="4573" y="10564"/>
                  </a:cubicBezTo>
                  <a:cubicBezTo>
                    <a:pt x="4318" y="10564"/>
                    <a:pt x="4120" y="10370"/>
                    <a:pt x="4120" y="10122"/>
                  </a:cubicBezTo>
                  <a:lnTo>
                    <a:pt x="4120" y="8145"/>
                  </a:lnTo>
                  <a:cubicBezTo>
                    <a:pt x="4120" y="8145"/>
                    <a:pt x="4382" y="7860"/>
                    <a:pt x="4358" y="7669"/>
                  </a:cubicBezTo>
                  <a:lnTo>
                    <a:pt x="4358" y="7336"/>
                  </a:lnTo>
                  <a:cubicBezTo>
                    <a:pt x="5001" y="7193"/>
                    <a:pt x="5573" y="6883"/>
                    <a:pt x="6049" y="6431"/>
                  </a:cubicBezTo>
                  <a:cubicBezTo>
                    <a:pt x="6716" y="5788"/>
                    <a:pt x="7097" y="4930"/>
                    <a:pt x="7145" y="4002"/>
                  </a:cubicBezTo>
                  <a:cubicBezTo>
                    <a:pt x="7145" y="3930"/>
                    <a:pt x="7097" y="3835"/>
                    <a:pt x="7049" y="3787"/>
                  </a:cubicBezTo>
                  <a:cubicBezTo>
                    <a:pt x="6978" y="3716"/>
                    <a:pt x="6835" y="3692"/>
                    <a:pt x="6835" y="3692"/>
                  </a:cubicBezTo>
                  <a:lnTo>
                    <a:pt x="6668" y="3692"/>
                  </a:lnTo>
                  <a:lnTo>
                    <a:pt x="6668" y="1072"/>
                  </a:lnTo>
                  <a:cubicBezTo>
                    <a:pt x="6668" y="715"/>
                    <a:pt x="6383" y="429"/>
                    <a:pt x="6049" y="429"/>
                  </a:cubicBezTo>
                  <a:lnTo>
                    <a:pt x="6049" y="310"/>
                  </a:lnTo>
                  <a:cubicBezTo>
                    <a:pt x="6049" y="144"/>
                    <a:pt x="5906" y="1"/>
                    <a:pt x="5716" y="1"/>
                  </a:cubicBezTo>
                  <a:lnTo>
                    <a:pt x="5454" y="1"/>
                  </a:lnTo>
                  <a:cubicBezTo>
                    <a:pt x="5121" y="1"/>
                    <a:pt x="4859" y="239"/>
                    <a:pt x="4835" y="572"/>
                  </a:cubicBezTo>
                  <a:cubicBezTo>
                    <a:pt x="4835" y="906"/>
                    <a:pt x="5121" y="1192"/>
                    <a:pt x="5454" y="1192"/>
                  </a:cubicBezTo>
                  <a:lnTo>
                    <a:pt x="5716" y="1192"/>
                  </a:lnTo>
                  <a:cubicBezTo>
                    <a:pt x="5906" y="1192"/>
                    <a:pt x="6049" y="1049"/>
                    <a:pt x="6049" y="858"/>
                  </a:cubicBezTo>
                  <a:lnTo>
                    <a:pt x="6049" y="763"/>
                  </a:lnTo>
                  <a:cubicBezTo>
                    <a:pt x="6216" y="763"/>
                    <a:pt x="6335" y="906"/>
                    <a:pt x="6335" y="1072"/>
                  </a:cubicBezTo>
                  <a:lnTo>
                    <a:pt x="6335" y="3692"/>
                  </a:lnTo>
                  <a:lnTo>
                    <a:pt x="6192" y="3692"/>
                  </a:lnTo>
                  <a:cubicBezTo>
                    <a:pt x="6025" y="3692"/>
                    <a:pt x="5906" y="3811"/>
                    <a:pt x="5883" y="3978"/>
                  </a:cubicBezTo>
                  <a:cubicBezTo>
                    <a:pt x="5835" y="5216"/>
                    <a:pt x="4811" y="6169"/>
                    <a:pt x="3573" y="6169"/>
                  </a:cubicBezTo>
                  <a:cubicBezTo>
                    <a:pt x="2334" y="6169"/>
                    <a:pt x="1310" y="5216"/>
                    <a:pt x="1239" y="3978"/>
                  </a:cubicBezTo>
                  <a:cubicBezTo>
                    <a:pt x="1239" y="3825"/>
                    <a:pt x="1119" y="3713"/>
                    <a:pt x="990" y="3713"/>
                  </a:cubicBezTo>
                  <a:cubicBezTo>
                    <a:pt x="977" y="3713"/>
                    <a:pt x="965" y="3714"/>
                    <a:pt x="953" y="3716"/>
                  </a:cubicBezTo>
                  <a:lnTo>
                    <a:pt x="786" y="3716"/>
                  </a:lnTo>
                  <a:lnTo>
                    <a:pt x="786" y="1072"/>
                  </a:lnTo>
                  <a:cubicBezTo>
                    <a:pt x="786" y="906"/>
                    <a:pt x="929" y="763"/>
                    <a:pt x="1096" y="763"/>
                  </a:cubicBezTo>
                  <a:lnTo>
                    <a:pt x="1096" y="858"/>
                  </a:lnTo>
                  <a:cubicBezTo>
                    <a:pt x="1096" y="1049"/>
                    <a:pt x="1239" y="1192"/>
                    <a:pt x="1405" y="1192"/>
                  </a:cubicBezTo>
                  <a:lnTo>
                    <a:pt x="1667" y="1192"/>
                  </a:lnTo>
                  <a:cubicBezTo>
                    <a:pt x="2001" y="1192"/>
                    <a:pt x="2287" y="930"/>
                    <a:pt x="2287" y="620"/>
                  </a:cubicBezTo>
                  <a:cubicBezTo>
                    <a:pt x="2287" y="263"/>
                    <a:pt x="2025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435;p59"/>
            <p:cNvSpPr/>
            <p:nvPr/>
          </p:nvSpPr>
          <p:spPr>
            <a:xfrm>
              <a:off x="2965230" y="2224444"/>
              <a:ext cx="21025" cy="20179"/>
            </a:xfrm>
            <a:custGeom>
              <a:avLst/>
              <a:gdLst/>
              <a:ahLst/>
              <a:cxnLst/>
              <a:rect l="l" t="t" r="r" b="b"/>
              <a:pathLst>
                <a:path w="596" h="572" extrusionOk="0">
                  <a:moveTo>
                    <a:pt x="286" y="0"/>
                  </a:moveTo>
                  <a:cubicBezTo>
                    <a:pt x="143" y="0"/>
                    <a:pt x="0" y="119"/>
                    <a:pt x="0" y="286"/>
                  </a:cubicBezTo>
                  <a:cubicBezTo>
                    <a:pt x="0" y="429"/>
                    <a:pt x="143" y="572"/>
                    <a:pt x="286" y="572"/>
                  </a:cubicBezTo>
                  <a:cubicBezTo>
                    <a:pt x="453" y="572"/>
                    <a:pt x="596" y="429"/>
                    <a:pt x="596" y="286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436;p59"/>
            <p:cNvSpPr/>
            <p:nvPr/>
          </p:nvSpPr>
          <p:spPr>
            <a:xfrm>
              <a:off x="2720750" y="2155546"/>
              <a:ext cx="128586" cy="114299"/>
            </a:xfrm>
            <a:custGeom>
              <a:avLst/>
              <a:gdLst/>
              <a:ahLst/>
              <a:cxnLst/>
              <a:rect l="l" t="t" r="r" b="b"/>
              <a:pathLst>
                <a:path w="3645" h="3240" extrusionOk="0">
                  <a:moveTo>
                    <a:pt x="1120" y="0"/>
                  </a:moveTo>
                  <a:cubicBezTo>
                    <a:pt x="834" y="0"/>
                    <a:pt x="548" y="96"/>
                    <a:pt x="334" y="310"/>
                  </a:cubicBezTo>
                  <a:cubicBezTo>
                    <a:pt x="120" y="524"/>
                    <a:pt x="0" y="810"/>
                    <a:pt x="0" y="1120"/>
                  </a:cubicBezTo>
                  <a:cubicBezTo>
                    <a:pt x="0" y="1405"/>
                    <a:pt x="120" y="1691"/>
                    <a:pt x="334" y="1906"/>
                  </a:cubicBezTo>
                  <a:lnTo>
                    <a:pt x="453" y="2025"/>
                  </a:lnTo>
                  <a:cubicBezTo>
                    <a:pt x="489" y="2060"/>
                    <a:pt x="530" y="2078"/>
                    <a:pt x="572" y="2078"/>
                  </a:cubicBezTo>
                  <a:cubicBezTo>
                    <a:pt x="614" y="2078"/>
                    <a:pt x="655" y="2060"/>
                    <a:pt x="691" y="2025"/>
                  </a:cubicBezTo>
                  <a:cubicBezTo>
                    <a:pt x="763" y="1953"/>
                    <a:pt x="763" y="1834"/>
                    <a:pt x="691" y="1786"/>
                  </a:cubicBezTo>
                  <a:lnTo>
                    <a:pt x="572" y="1667"/>
                  </a:lnTo>
                  <a:cubicBezTo>
                    <a:pt x="429" y="1524"/>
                    <a:pt x="358" y="1310"/>
                    <a:pt x="358" y="1120"/>
                  </a:cubicBezTo>
                  <a:cubicBezTo>
                    <a:pt x="358" y="905"/>
                    <a:pt x="429" y="715"/>
                    <a:pt x="572" y="548"/>
                  </a:cubicBezTo>
                  <a:cubicBezTo>
                    <a:pt x="715" y="405"/>
                    <a:pt x="929" y="334"/>
                    <a:pt x="1120" y="334"/>
                  </a:cubicBezTo>
                  <a:cubicBezTo>
                    <a:pt x="1334" y="334"/>
                    <a:pt x="1525" y="405"/>
                    <a:pt x="1691" y="548"/>
                  </a:cubicBezTo>
                  <a:lnTo>
                    <a:pt x="1715" y="572"/>
                  </a:lnTo>
                  <a:cubicBezTo>
                    <a:pt x="1739" y="608"/>
                    <a:pt x="1781" y="626"/>
                    <a:pt x="1825" y="626"/>
                  </a:cubicBezTo>
                  <a:cubicBezTo>
                    <a:pt x="1870" y="626"/>
                    <a:pt x="1918" y="608"/>
                    <a:pt x="1953" y="572"/>
                  </a:cubicBezTo>
                  <a:lnTo>
                    <a:pt x="1977" y="548"/>
                  </a:lnTo>
                  <a:cubicBezTo>
                    <a:pt x="2120" y="405"/>
                    <a:pt x="2310" y="334"/>
                    <a:pt x="2525" y="334"/>
                  </a:cubicBezTo>
                  <a:cubicBezTo>
                    <a:pt x="2739" y="334"/>
                    <a:pt x="2930" y="405"/>
                    <a:pt x="3073" y="548"/>
                  </a:cubicBezTo>
                  <a:cubicBezTo>
                    <a:pt x="3215" y="715"/>
                    <a:pt x="3311" y="905"/>
                    <a:pt x="3311" y="1120"/>
                  </a:cubicBezTo>
                  <a:cubicBezTo>
                    <a:pt x="3311" y="1310"/>
                    <a:pt x="3215" y="1524"/>
                    <a:pt x="3073" y="1667"/>
                  </a:cubicBezTo>
                  <a:lnTo>
                    <a:pt x="1882" y="2858"/>
                  </a:lnTo>
                  <a:cubicBezTo>
                    <a:pt x="1858" y="2882"/>
                    <a:pt x="1840" y="2894"/>
                    <a:pt x="1825" y="2894"/>
                  </a:cubicBezTo>
                  <a:cubicBezTo>
                    <a:pt x="1810" y="2894"/>
                    <a:pt x="1798" y="2882"/>
                    <a:pt x="1787" y="2858"/>
                  </a:cubicBezTo>
                  <a:lnTo>
                    <a:pt x="1191" y="2287"/>
                  </a:lnTo>
                  <a:cubicBezTo>
                    <a:pt x="1167" y="2251"/>
                    <a:pt x="1126" y="2233"/>
                    <a:pt x="1081" y="2233"/>
                  </a:cubicBezTo>
                  <a:cubicBezTo>
                    <a:pt x="1036" y="2233"/>
                    <a:pt x="989" y="2251"/>
                    <a:pt x="953" y="2287"/>
                  </a:cubicBezTo>
                  <a:cubicBezTo>
                    <a:pt x="905" y="2358"/>
                    <a:pt x="905" y="2453"/>
                    <a:pt x="953" y="2525"/>
                  </a:cubicBezTo>
                  <a:lnTo>
                    <a:pt x="1548" y="3120"/>
                  </a:lnTo>
                  <a:cubicBezTo>
                    <a:pt x="1620" y="3191"/>
                    <a:pt x="1715" y="3239"/>
                    <a:pt x="1834" y="3239"/>
                  </a:cubicBezTo>
                  <a:cubicBezTo>
                    <a:pt x="1929" y="3239"/>
                    <a:pt x="2025" y="3191"/>
                    <a:pt x="2120" y="3120"/>
                  </a:cubicBezTo>
                  <a:lnTo>
                    <a:pt x="3311" y="1906"/>
                  </a:lnTo>
                  <a:cubicBezTo>
                    <a:pt x="3525" y="1691"/>
                    <a:pt x="3644" y="1405"/>
                    <a:pt x="3644" y="1120"/>
                  </a:cubicBezTo>
                  <a:cubicBezTo>
                    <a:pt x="3644" y="810"/>
                    <a:pt x="3525" y="524"/>
                    <a:pt x="3311" y="310"/>
                  </a:cubicBezTo>
                  <a:cubicBezTo>
                    <a:pt x="3096" y="96"/>
                    <a:pt x="2811" y="0"/>
                    <a:pt x="2525" y="0"/>
                  </a:cubicBezTo>
                  <a:cubicBezTo>
                    <a:pt x="2263" y="0"/>
                    <a:pt x="2025" y="72"/>
                    <a:pt x="1834" y="239"/>
                  </a:cubicBezTo>
                  <a:cubicBezTo>
                    <a:pt x="1620" y="72"/>
                    <a:pt x="1382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6274" y="1280160"/>
            <a:ext cx="2781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features_pca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2788" y="2286000"/>
          <a:ext cx="7718424" cy="12192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processing_run_id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FLOAT[]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7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6274" y="1280160"/>
            <a:ext cx="2781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/>
              <a:t>predictions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2788" y="1981200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processing_run_id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created_at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now()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5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6274" y="1280160"/>
            <a:ext cx="2781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 </a:t>
            </a:r>
            <a:r>
              <a:rPr lang="en-US" dirty="0"/>
              <a:t>predictions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2788" y="1981200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processing_run_id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created_at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now()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372" y="478325"/>
            <a:ext cx="5678075" cy="572700"/>
          </a:xfrm>
        </p:spPr>
        <p:txBody>
          <a:bodyPr/>
          <a:lstStyle/>
          <a:p>
            <a:r>
              <a:rPr lang="en-US" dirty="0" smtClean="0"/>
              <a:t>Database Table Structure</a:t>
            </a:r>
            <a:endParaRPr lang="en-US" dirty="0"/>
          </a:p>
        </p:txBody>
      </p:sp>
      <p:sp>
        <p:nvSpPr>
          <p:cNvPr id="4" name="AutoShape 2" descr="Database Table Icons - Free SVG &amp;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9" y="450566"/>
            <a:ext cx="733158" cy="73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6274" y="1280160"/>
            <a:ext cx="2781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. approval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2788" y="1981200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/>
                <a:gridCol w="2572808"/>
                <a:gridCol w="2572808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processing_run_id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created_at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now()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5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086"/>
            <a:ext cx="3868525" cy="572700"/>
          </a:xfrm>
        </p:spPr>
        <p:txBody>
          <a:bodyPr/>
          <a:lstStyle/>
          <a:p>
            <a:pPr algn="ctr"/>
            <a:r>
              <a:rPr lang="en-US" sz="2400" dirty="0" smtClean="0"/>
              <a:t>Flowchart</a:t>
            </a:r>
            <a:endParaRPr lang="en-US" sz="2400" dirty="0"/>
          </a:p>
        </p:txBody>
      </p:sp>
      <p:grpSp>
        <p:nvGrpSpPr>
          <p:cNvPr id="33" name="Google Shape;5437;p59"/>
          <p:cNvGrpSpPr/>
          <p:nvPr/>
        </p:nvGrpSpPr>
        <p:grpSpPr>
          <a:xfrm>
            <a:off x="613710" y="394123"/>
            <a:ext cx="414203" cy="384810"/>
            <a:chOff x="4706011" y="1467474"/>
            <a:chExt cx="414203" cy="384810"/>
          </a:xfrm>
        </p:grpSpPr>
        <p:sp>
          <p:nvSpPr>
            <p:cNvPr id="34" name="Google Shape;5438;p59"/>
            <p:cNvSpPr/>
            <p:nvPr/>
          </p:nvSpPr>
          <p:spPr>
            <a:xfrm>
              <a:off x="4949644" y="1505293"/>
              <a:ext cx="131938" cy="131903"/>
            </a:xfrm>
            <a:custGeom>
              <a:avLst/>
              <a:gdLst/>
              <a:ahLst/>
              <a:cxnLst/>
              <a:rect l="l" t="t" r="r" b="b"/>
              <a:pathLst>
                <a:path w="3740" h="3739" extrusionOk="0">
                  <a:moveTo>
                    <a:pt x="2310" y="333"/>
                  </a:moveTo>
                  <a:lnTo>
                    <a:pt x="2310" y="1262"/>
                  </a:lnTo>
                  <a:cubicBezTo>
                    <a:pt x="2310" y="1357"/>
                    <a:pt x="2382" y="1429"/>
                    <a:pt x="2477" y="1429"/>
                  </a:cubicBezTo>
                  <a:lnTo>
                    <a:pt x="3406" y="1429"/>
                  </a:lnTo>
                  <a:lnTo>
                    <a:pt x="3406" y="2310"/>
                  </a:lnTo>
                  <a:lnTo>
                    <a:pt x="2477" y="2310"/>
                  </a:lnTo>
                  <a:cubicBezTo>
                    <a:pt x="2382" y="2310"/>
                    <a:pt x="2310" y="2381"/>
                    <a:pt x="2310" y="2477"/>
                  </a:cubicBezTo>
                  <a:lnTo>
                    <a:pt x="2310" y="3382"/>
                  </a:lnTo>
                  <a:lnTo>
                    <a:pt x="1429" y="3382"/>
                  </a:lnTo>
                  <a:lnTo>
                    <a:pt x="1429" y="2477"/>
                  </a:lnTo>
                  <a:cubicBezTo>
                    <a:pt x="1429" y="2381"/>
                    <a:pt x="1358" y="2310"/>
                    <a:pt x="1262" y="2310"/>
                  </a:cubicBezTo>
                  <a:lnTo>
                    <a:pt x="334" y="2310"/>
                  </a:lnTo>
                  <a:lnTo>
                    <a:pt x="334" y="1429"/>
                  </a:lnTo>
                  <a:lnTo>
                    <a:pt x="1262" y="1429"/>
                  </a:lnTo>
                  <a:cubicBezTo>
                    <a:pt x="1358" y="1429"/>
                    <a:pt x="1429" y="1357"/>
                    <a:pt x="1429" y="1262"/>
                  </a:cubicBezTo>
                  <a:lnTo>
                    <a:pt x="1429" y="333"/>
                  </a:lnTo>
                  <a:close/>
                  <a:moveTo>
                    <a:pt x="1429" y="0"/>
                  </a:moveTo>
                  <a:cubicBezTo>
                    <a:pt x="1239" y="0"/>
                    <a:pt x="1096" y="143"/>
                    <a:pt x="1096" y="333"/>
                  </a:cubicBezTo>
                  <a:lnTo>
                    <a:pt x="1096" y="1096"/>
                  </a:lnTo>
                  <a:lnTo>
                    <a:pt x="358" y="1096"/>
                  </a:lnTo>
                  <a:cubicBezTo>
                    <a:pt x="167" y="1096"/>
                    <a:pt x="0" y="1238"/>
                    <a:pt x="0" y="1429"/>
                  </a:cubicBezTo>
                  <a:lnTo>
                    <a:pt x="0" y="2310"/>
                  </a:lnTo>
                  <a:cubicBezTo>
                    <a:pt x="0" y="2501"/>
                    <a:pt x="167" y="2643"/>
                    <a:pt x="358" y="2643"/>
                  </a:cubicBezTo>
                  <a:lnTo>
                    <a:pt x="1096" y="2643"/>
                  </a:lnTo>
                  <a:lnTo>
                    <a:pt x="1096" y="3382"/>
                  </a:lnTo>
                  <a:cubicBezTo>
                    <a:pt x="1096" y="3572"/>
                    <a:pt x="1239" y="3739"/>
                    <a:pt x="1429" y="3739"/>
                  </a:cubicBezTo>
                  <a:lnTo>
                    <a:pt x="2310" y="3739"/>
                  </a:lnTo>
                  <a:cubicBezTo>
                    <a:pt x="2501" y="3739"/>
                    <a:pt x="2644" y="3572"/>
                    <a:pt x="2644" y="3382"/>
                  </a:cubicBezTo>
                  <a:lnTo>
                    <a:pt x="2644" y="2643"/>
                  </a:lnTo>
                  <a:lnTo>
                    <a:pt x="3406" y="2643"/>
                  </a:lnTo>
                  <a:cubicBezTo>
                    <a:pt x="3596" y="2643"/>
                    <a:pt x="3739" y="2501"/>
                    <a:pt x="3739" y="2310"/>
                  </a:cubicBezTo>
                  <a:lnTo>
                    <a:pt x="3739" y="1429"/>
                  </a:lnTo>
                  <a:cubicBezTo>
                    <a:pt x="3739" y="1238"/>
                    <a:pt x="3596" y="1096"/>
                    <a:pt x="3406" y="1096"/>
                  </a:cubicBezTo>
                  <a:lnTo>
                    <a:pt x="2644" y="1096"/>
                  </a:lnTo>
                  <a:lnTo>
                    <a:pt x="2644" y="333"/>
                  </a:lnTo>
                  <a:cubicBezTo>
                    <a:pt x="2644" y="143"/>
                    <a:pt x="2501" y="0"/>
                    <a:pt x="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39;p59"/>
            <p:cNvSpPr/>
            <p:nvPr/>
          </p:nvSpPr>
          <p:spPr>
            <a:xfrm>
              <a:off x="4749686" y="1467474"/>
              <a:ext cx="368862" cy="268038"/>
            </a:xfrm>
            <a:custGeom>
              <a:avLst/>
              <a:gdLst/>
              <a:ahLst/>
              <a:cxnLst/>
              <a:rect l="l" t="t" r="r" b="b"/>
              <a:pathLst>
                <a:path w="10456" h="7598" extrusionOk="0">
                  <a:moveTo>
                    <a:pt x="7550" y="0"/>
                  </a:moveTo>
                  <a:cubicBezTo>
                    <a:pt x="6049" y="0"/>
                    <a:pt x="4811" y="1144"/>
                    <a:pt x="4644" y="2596"/>
                  </a:cubicBezTo>
                  <a:cubicBezTo>
                    <a:pt x="4406" y="2715"/>
                    <a:pt x="4192" y="2882"/>
                    <a:pt x="4001" y="3072"/>
                  </a:cubicBezTo>
                  <a:cubicBezTo>
                    <a:pt x="3477" y="2572"/>
                    <a:pt x="2811" y="2287"/>
                    <a:pt x="2096" y="2263"/>
                  </a:cubicBezTo>
                  <a:cubicBezTo>
                    <a:pt x="2063" y="2262"/>
                    <a:pt x="2029" y="2261"/>
                    <a:pt x="1995" y="2261"/>
                  </a:cubicBezTo>
                  <a:cubicBezTo>
                    <a:pt x="1293" y="2261"/>
                    <a:pt x="619" y="2499"/>
                    <a:pt x="96" y="2953"/>
                  </a:cubicBezTo>
                  <a:cubicBezTo>
                    <a:pt x="24" y="3001"/>
                    <a:pt x="0" y="3120"/>
                    <a:pt x="72" y="3192"/>
                  </a:cubicBezTo>
                  <a:cubicBezTo>
                    <a:pt x="98" y="3231"/>
                    <a:pt x="146" y="3249"/>
                    <a:pt x="196" y="3249"/>
                  </a:cubicBezTo>
                  <a:cubicBezTo>
                    <a:pt x="236" y="3249"/>
                    <a:pt x="278" y="3237"/>
                    <a:pt x="310" y="3215"/>
                  </a:cubicBezTo>
                  <a:cubicBezTo>
                    <a:pt x="785" y="2808"/>
                    <a:pt x="1368" y="2594"/>
                    <a:pt x="1976" y="2594"/>
                  </a:cubicBezTo>
                  <a:cubicBezTo>
                    <a:pt x="2008" y="2594"/>
                    <a:pt x="2040" y="2595"/>
                    <a:pt x="2072" y="2596"/>
                  </a:cubicBezTo>
                  <a:cubicBezTo>
                    <a:pt x="2739" y="2620"/>
                    <a:pt x="3358" y="2882"/>
                    <a:pt x="3811" y="3358"/>
                  </a:cubicBezTo>
                  <a:lnTo>
                    <a:pt x="3882" y="3430"/>
                  </a:lnTo>
                  <a:cubicBezTo>
                    <a:pt x="3906" y="3453"/>
                    <a:pt x="3954" y="3477"/>
                    <a:pt x="4001" y="3477"/>
                  </a:cubicBezTo>
                  <a:cubicBezTo>
                    <a:pt x="4049" y="3477"/>
                    <a:pt x="4097" y="3453"/>
                    <a:pt x="4120" y="3430"/>
                  </a:cubicBezTo>
                  <a:lnTo>
                    <a:pt x="4192" y="3358"/>
                  </a:lnTo>
                  <a:cubicBezTo>
                    <a:pt x="4335" y="3215"/>
                    <a:pt x="4478" y="3096"/>
                    <a:pt x="4620" y="3001"/>
                  </a:cubicBezTo>
                  <a:cubicBezTo>
                    <a:pt x="4644" y="3453"/>
                    <a:pt x="4740" y="3858"/>
                    <a:pt x="4954" y="4263"/>
                  </a:cubicBezTo>
                  <a:cubicBezTo>
                    <a:pt x="4971" y="4315"/>
                    <a:pt x="5038" y="4354"/>
                    <a:pt x="5100" y="4354"/>
                  </a:cubicBezTo>
                  <a:cubicBezTo>
                    <a:pt x="5125" y="4354"/>
                    <a:pt x="5148" y="4348"/>
                    <a:pt x="5168" y="4335"/>
                  </a:cubicBezTo>
                  <a:cubicBezTo>
                    <a:pt x="5263" y="4287"/>
                    <a:pt x="5287" y="4192"/>
                    <a:pt x="5240" y="4096"/>
                  </a:cubicBezTo>
                  <a:cubicBezTo>
                    <a:pt x="5049" y="3739"/>
                    <a:pt x="4954" y="3334"/>
                    <a:pt x="4954" y="2930"/>
                  </a:cubicBezTo>
                  <a:cubicBezTo>
                    <a:pt x="4954" y="1501"/>
                    <a:pt x="6121" y="358"/>
                    <a:pt x="7550" y="358"/>
                  </a:cubicBezTo>
                  <a:cubicBezTo>
                    <a:pt x="8979" y="358"/>
                    <a:pt x="10122" y="1501"/>
                    <a:pt x="10122" y="2930"/>
                  </a:cubicBezTo>
                  <a:cubicBezTo>
                    <a:pt x="10122" y="4358"/>
                    <a:pt x="8979" y="5502"/>
                    <a:pt x="7550" y="5502"/>
                  </a:cubicBezTo>
                  <a:cubicBezTo>
                    <a:pt x="6811" y="5502"/>
                    <a:pt x="6121" y="5216"/>
                    <a:pt x="5645" y="4668"/>
                  </a:cubicBezTo>
                  <a:cubicBezTo>
                    <a:pt x="5609" y="4632"/>
                    <a:pt x="5567" y="4614"/>
                    <a:pt x="5525" y="4614"/>
                  </a:cubicBezTo>
                  <a:cubicBezTo>
                    <a:pt x="5484" y="4614"/>
                    <a:pt x="5442" y="4632"/>
                    <a:pt x="5406" y="4668"/>
                  </a:cubicBezTo>
                  <a:cubicBezTo>
                    <a:pt x="5335" y="4716"/>
                    <a:pt x="5335" y="4835"/>
                    <a:pt x="5383" y="4906"/>
                  </a:cubicBezTo>
                  <a:cubicBezTo>
                    <a:pt x="5930" y="5502"/>
                    <a:pt x="6716" y="5859"/>
                    <a:pt x="7550" y="5859"/>
                  </a:cubicBezTo>
                  <a:cubicBezTo>
                    <a:pt x="7907" y="5859"/>
                    <a:pt x="8240" y="5787"/>
                    <a:pt x="8574" y="5668"/>
                  </a:cubicBezTo>
                  <a:lnTo>
                    <a:pt x="8574" y="5668"/>
                  </a:lnTo>
                  <a:cubicBezTo>
                    <a:pt x="8455" y="6168"/>
                    <a:pt x="8216" y="6645"/>
                    <a:pt x="7859" y="7002"/>
                  </a:cubicBezTo>
                  <a:lnTo>
                    <a:pt x="7550" y="7311"/>
                  </a:lnTo>
                  <a:cubicBezTo>
                    <a:pt x="7478" y="7383"/>
                    <a:pt x="7478" y="7478"/>
                    <a:pt x="7550" y="7550"/>
                  </a:cubicBezTo>
                  <a:cubicBezTo>
                    <a:pt x="7573" y="7573"/>
                    <a:pt x="7621" y="7597"/>
                    <a:pt x="7669" y="7597"/>
                  </a:cubicBezTo>
                  <a:cubicBezTo>
                    <a:pt x="7716" y="7597"/>
                    <a:pt x="7764" y="7573"/>
                    <a:pt x="7788" y="7550"/>
                  </a:cubicBezTo>
                  <a:lnTo>
                    <a:pt x="8097" y="7240"/>
                  </a:lnTo>
                  <a:cubicBezTo>
                    <a:pt x="8574" y="6788"/>
                    <a:pt x="8859" y="6168"/>
                    <a:pt x="8931" y="5502"/>
                  </a:cubicBezTo>
                  <a:cubicBezTo>
                    <a:pt x="9836" y="5001"/>
                    <a:pt x="10455" y="4049"/>
                    <a:pt x="10455" y="2930"/>
                  </a:cubicBezTo>
                  <a:cubicBezTo>
                    <a:pt x="10455" y="1310"/>
                    <a:pt x="9145" y="0"/>
                    <a:pt x="7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0;p59"/>
            <p:cNvSpPr/>
            <p:nvPr/>
          </p:nvSpPr>
          <p:spPr>
            <a:xfrm>
              <a:off x="5039534" y="1772457"/>
              <a:ext cx="23565" cy="12629"/>
            </a:xfrm>
            <a:custGeom>
              <a:avLst/>
              <a:gdLst/>
              <a:ahLst/>
              <a:cxnLst/>
              <a:rect l="l" t="t" r="r" b="b"/>
              <a:pathLst>
                <a:path w="668" h="358" extrusionOk="0">
                  <a:moveTo>
                    <a:pt x="191" y="0"/>
                  </a:moveTo>
                  <a:cubicBezTo>
                    <a:pt x="96" y="0"/>
                    <a:pt x="24" y="71"/>
                    <a:pt x="24" y="167"/>
                  </a:cubicBezTo>
                  <a:cubicBezTo>
                    <a:pt x="0" y="262"/>
                    <a:pt x="96" y="357"/>
                    <a:pt x="191" y="357"/>
                  </a:cubicBezTo>
                  <a:lnTo>
                    <a:pt x="477" y="357"/>
                  </a:lnTo>
                  <a:cubicBezTo>
                    <a:pt x="572" y="357"/>
                    <a:pt x="643" y="286"/>
                    <a:pt x="667" y="191"/>
                  </a:cubicBezTo>
                  <a:cubicBezTo>
                    <a:pt x="667" y="95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41;p59"/>
            <p:cNvSpPr/>
            <p:nvPr/>
          </p:nvSpPr>
          <p:spPr>
            <a:xfrm>
              <a:off x="4706011" y="1589044"/>
              <a:ext cx="318415" cy="263241"/>
            </a:xfrm>
            <a:custGeom>
              <a:avLst/>
              <a:gdLst/>
              <a:ahLst/>
              <a:cxnLst/>
              <a:rect l="l" t="t" r="r" b="b"/>
              <a:pathLst>
                <a:path w="9026" h="7462" extrusionOk="0">
                  <a:moveTo>
                    <a:pt x="1834" y="3389"/>
                  </a:moveTo>
                  <a:lnTo>
                    <a:pt x="2120" y="4294"/>
                  </a:lnTo>
                  <a:lnTo>
                    <a:pt x="1667" y="3842"/>
                  </a:lnTo>
                  <a:lnTo>
                    <a:pt x="1834" y="3389"/>
                  </a:lnTo>
                  <a:close/>
                  <a:moveTo>
                    <a:pt x="2882" y="5532"/>
                  </a:moveTo>
                  <a:lnTo>
                    <a:pt x="3406" y="6056"/>
                  </a:lnTo>
                  <a:lnTo>
                    <a:pt x="3239" y="6676"/>
                  </a:lnTo>
                  <a:lnTo>
                    <a:pt x="2882" y="5532"/>
                  </a:lnTo>
                  <a:close/>
                  <a:moveTo>
                    <a:pt x="4096" y="4747"/>
                  </a:moveTo>
                  <a:lnTo>
                    <a:pt x="4311" y="5437"/>
                  </a:lnTo>
                  <a:cubicBezTo>
                    <a:pt x="4334" y="5509"/>
                    <a:pt x="4406" y="5556"/>
                    <a:pt x="4477" y="5556"/>
                  </a:cubicBezTo>
                  <a:lnTo>
                    <a:pt x="7097" y="5556"/>
                  </a:lnTo>
                  <a:lnTo>
                    <a:pt x="6073" y="6580"/>
                  </a:lnTo>
                  <a:cubicBezTo>
                    <a:pt x="5835" y="6818"/>
                    <a:pt x="5549" y="6937"/>
                    <a:pt x="5239" y="6937"/>
                  </a:cubicBezTo>
                  <a:cubicBezTo>
                    <a:pt x="4930" y="6937"/>
                    <a:pt x="4644" y="6818"/>
                    <a:pt x="4430" y="6580"/>
                  </a:cubicBezTo>
                  <a:lnTo>
                    <a:pt x="3787" y="5961"/>
                  </a:lnTo>
                  <a:lnTo>
                    <a:pt x="4096" y="4747"/>
                  </a:lnTo>
                  <a:close/>
                  <a:moveTo>
                    <a:pt x="943" y="0"/>
                  </a:moveTo>
                  <a:cubicBezTo>
                    <a:pt x="890" y="0"/>
                    <a:pt x="838" y="23"/>
                    <a:pt x="810" y="79"/>
                  </a:cubicBezTo>
                  <a:cubicBezTo>
                    <a:pt x="0" y="1222"/>
                    <a:pt x="143" y="2794"/>
                    <a:pt x="1143" y="3794"/>
                  </a:cubicBezTo>
                  <a:lnTo>
                    <a:pt x="1286" y="3937"/>
                  </a:lnTo>
                  <a:lnTo>
                    <a:pt x="977" y="4842"/>
                  </a:lnTo>
                  <a:lnTo>
                    <a:pt x="310" y="4842"/>
                  </a:lnTo>
                  <a:cubicBezTo>
                    <a:pt x="238" y="4842"/>
                    <a:pt x="191" y="4889"/>
                    <a:pt x="167" y="4961"/>
                  </a:cubicBezTo>
                  <a:cubicBezTo>
                    <a:pt x="95" y="5080"/>
                    <a:pt x="191" y="5199"/>
                    <a:pt x="334" y="5199"/>
                  </a:cubicBezTo>
                  <a:lnTo>
                    <a:pt x="1096" y="5199"/>
                  </a:lnTo>
                  <a:cubicBezTo>
                    <a:pt x="1096" y="5199"/>
                    <a:pt x="1238" y="5151"/>
                    <a:pt x="1262" y="5080"/>
                  </a:cubicBezTo>
                  <a:lnTo>
                    <a:pt x="1548" y="4199"/>
                  </a:lnTo>
                  <a:lnTo>
                    <a:pt x="2358" y="5009"/>
                  </a:lnTo>
                  <a:lnTo>
                    <a:pt x="3096" y="7342"/>
                  </a:lnTo>
                  <a:cubicBezTo>
                    <a:pt x="3120" y="7414"/>
                    <a:pt x="3191" y="7461"/>
                    <a:pt x="3263" y="7461"/>
                  </a:cubicBezTo>
                  <a:cubicBezTo>
                    <a:pt x="3358" y="7461"/>
                    <a:pt x="3406" y="7390"/>
                    <a:pt x="3429" y="7319"/>
                  </a:cubicBezTo>
                  <a:lnTo>
                    <a:pt x="3691" y="6342"/>
                  </a:lnTo>
                  <a:lnTo>
                    <a:pt x="4168" y="6842"/>
                  </a:lnTo>
                  <a:cubicBezTo>
                    <a:pt x="4453" y="7104"/>
                    <a:pt x="4834" y="7271"/>
                    <a:pt x="5239" y="7271"/>
                  </a:cubicBezTo>
                  <a:cubicBezTo>
                    <a:pt x="5644" y="7271"/>
                    <a:pt x="6025" y="7104"/>
                    <a:pt x="6311" y="6842"/>
                  </a:cubicBezTo>
                  <a:lnTo>
                    <a:pt x="7597" y="5532"/>
                  </a:lnTo>
                  <a:lnTo>
                    <a:pt x="8859" y="5532"/>
                  </a:lnTo>
                  <a:cubicBezTo>
                    <a:pt x="8931" y="5532"/>
                    <a:pt x="9002" y="5485"/>
                    <a:pt x="9026" y="5390"/>
                  </a:cubicBezTo>
                  <a:cubicBezTo>
                    <a:pt x="9026" y="5294"/>
                    <a:pt x="8954" y="5199"/>
                    <a:pt x="8859" y="5199"/>
                  </a:cubicBezTo>
                  <a:lnTo>
                    <a:pt x="7930" y="5199"/>
                  </a:lnTo>
                  <a:lnTo>
                    <a:pt x="8526" y="4627"/>
                  </a:lnTo>
                  <a:cubicBezTo>
                    <a:pt x="8597" y="4556"/>
                    <a:pt x="8597" y="4437"/>
                    <a:pt x="8526" y="4366"/>
                  </a:cubicBezTo>
                  <a:cubicBezTo>
                    <a:pt x="8490" y="4342"/>
                    <a:pt x="8448" y="4330"/>
                    <a:pt x="8407" y="4330"/>
                  </a:cubicBezTo>
                  <a:cubicBezTo>
                    <a:pt x="8365" y="4330"/>
                    <a:pt x="8323" y="4342"/>
                    <a:pt x="8288" y="4366"/>
                  </a:cubicBezTo>
                  <a:lnTo>
                    <a:pt x="7454" y="5199"/>
                  </a:lnTo>
                  <a:lnTo>
                    <a:pt x="4596" y="5199"/>
                  </a:lnTo>
                  <a:lnTo>
                    <a:pt x="4215" y="4080"/>
                  </a:lnTo>
                  <a:cubicBezTo>
                    <a:pt x="4191" y="4008"/>
                    <a:pt x="4120" y="3961"/>
                    <a:pt x="4049" y="3961"/>
                  </a:cubicBezTo>
                  <a:cubicBezTo>
                    <a:pt x="3977" y="3961"/>
                    <a:pt x="3906" y="4032"/>
                    <a:pt x="3882" y="4104"/>
                  </a:cubicBezTo>
                  <a:lnTo>
                    <a:pt x="3501" y="5675"/>
                  </a:lnTo>
                  <a:lnTo>
                    <a:pt x="2644" y="4818"/>
                  </a:lnTo>
                  <a:lnTo>
                    <a:pt x="1977" y="2794"/>
                  </a:lnTo>
                  <a:cubicBezTo>
                    <a:pt x="1953" y="2722"/>
                    <a:pt x="1905" y="2675"/>
                    <a:pt x="1834" y="2675"/>
                  </a:cubicBezTo>
                  <a:cubicBezTo>
                    <a:pt x="1762" y="2675"/>
                    <a:pt x="1691" y="2722"/>
                    <a:pt x="1667" y="2794"/>
                  </a:cubicBezTo>
                  <a:lnTo>
                    <a:pt x="1405" y="3580"/>
                  </a:lnTo>
                  <a:lnTo>
                    <a:pt x="1381" y="3556"/>
                  </a:lnTo>
                  <a:cubicBezTo>
                    <a:pt x="500" y="2675"/>
                    <a:pt x="381" y="1293"/>
                    <a:pt x="1096" y="269"/>
                  </a:cubicBezTo>
                  <a:cubicBezTo>
                    <a:pt x="1143" y="174"/>
                    <a:pt x="1119" y="79"/>
                    <a:pt x="1048" y="31"/>
                  </a:cubicBezTo>
                  <a:cubicBezTo>
                    <a:pt x="1018" y="12"/>
                    <a:pt x="98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42;p59"/>
            <p:cNvSpPr/>
            <p:nvPr/>
          </p:nvSpPr>
          <p:spPr>
            <a:xfrm>
              <a:off x="5076505" y="1772457"/>
              <a:ext cx="43709" cy="12629"/>
            </a:xfrm>
            <a:custGeom>
              <a:avLst/>
              <a:gdLst/>
              <a:ahLst/>
              <a:cxnLst/>
              <a:rect l="l" t="t" r="r" b="b"/>
              <a:pathLst>
                <a:path w="1239" h="358" extrusionOk="0">
                  <a:moveTo>
                    <a:pt x="191" y="0"/>
                  </a:moveTo>
                  <a:cubicBezTo>
                    <a:pt x="96" y="0"/>
                    <a:pt x="24" y="71"/>
                    <a:pt x="0" y="167"/>
                  </a:cubicBezTo>
                  <a:cubicBezTo>
                    <a:pt x="0" y="262"/>
                    <a:pt x="72" y="357"/>
                    <a:pt x="191" y="357"/>
                  </a:cubicBezTo>
                  <a:lnTo>
                    <a:pt x="1048" y="357"/>
                  </a:lnTo>
                  <a:cubicBezTo>
                    <a:pt x="1143" y="357"/>
                    <a:pt x="1215" y="286"/>
                    <a:pt x="1239" y="191"/>
                  </a:cubicBezTo>
                  <a:cubicBezTo>
                    <a:pt x="1239" y="95"/>
                    <a:pt x="1167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" b="43308"/>
          <a:stretch/>
        </p:blipFill>
        <p:spPr>
          <a:xfrm>
            <a:off x="86627" y="1590207"/>
            <a:ext cx="9057373" cy="17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086"/>
            <a:ext cx="3868525" cy="572700"/>
          </a:xfrm>
        </p:spPr>
        <p:txBody>
          <a:bodyPr/>
          <a:lstStyle/>
          <a:p>
            <a:pPr algn="ctr"/>
            <a:r>
              <a:rPr lang="en-US" sz="2400" dirty="0" smtClean="0"/>
              <a:t>Flowchart</a:t>
            </a:r>
            <a:endParaRPr lang="en-US" sz="2400" dirty="0"/>
          </a:p>
        </p:txBody>
      </p:sp>
      <p:grpSp>
        <p:nvGrpSpPr>
          <p:cNvPr id="33" name="Google Shape;5437;p59"/>
          <p:cNvGrpSpPr/>
          <p:nvPr/>
        </p:nvGrpSpPr>
        <p:grpSpPr>
          <a:xfrm>
            <a:off x="613710" y="394123"/>
            <a:ext cx="414203" cy="384810"/>
            <a:chOff x="4706011" y="1467474"/>
            <a:chExt cx="414203" cy="384810"/>
          </a:xfrm>
        </p:grpSpPr>
        <p:sp>
          <p:nvSpPr>
            <p:cNvPr id="34" name="Google Shape;5438;p59"/>
            <p:cNvSpPr/>
            <p:nvPr/>
          </p:nvSpPr>
          <p:spPr>
            <a:xfrm>
              <a:off x="4949644" y="1505293"/>
              <a:ext cx="131938" cy="131903"/>
            </a:xfrm>
            <a:custGeom>
              <a:avLst/>
              <a:gdLst/>
              <a:ahLst/>
              <a:cxnLst/>
              <a:rect l="l" t="t" r="r" b="b"/>
              <a:pathLst>
                <a:path w="3740" h="3739" extrusionOk="0">
                  <a:moveTo>
                    <a:pt x="2310" y="333"/>
                  </a:moveTo>
                  <a:lnTo>
                    <a:pt x="2310" y="1262"/>
                  </a:lnTo>
                  <a:cubicBezTo>
                    <a:pt x="2310" y="1357"/>
                    <a:pt x="2382" y="1429"/>
                    <a:pt x="2477" y="1429"/>
                  </a:cubicBezTo>
                  <a:lnTo>
                    <a:pt x="3406" y="1429"/>
                  </a:lnTo>
                  <a:lnTo>
                    <a:pt x="3406" y="2310"/>
                  </a:lnTo>
                  <a:lnTo>
                    <a:pt x="2477" y="2310"/>
                  </a:lnTo>
                  <a:cubicBezTo>
                    <a:pt x="2382" y="2310"/>
                    <a:pt x="2310" y="2381"/>
                    <a:pt x="2310" y="2477"/>
                  </a:cubicBezTo>
                  <a:lnTo>
                    <a:pt x="2310" y="3382"/>
                  </a:lnTo>
                  <a:lnTo>
                    <a:pt x="1429" y="3382"/>
                  </a:lnTo>
                  <a:lnTo>
                    <a:pt x="1429" y="2477"/>
                  </a:lnTo>
                  <a:cubicBezTo>
                    <a:pt x="1429" y="2381"/>
                    <a:pt x="1358" y="2310"/>
                    <a:pt x="1262" y="2310"/>
                  </a:cubicBezTo>
                  <a:lnTo>
                    <a:pt x="334" y="2310"/>
                  </a:lnTo>
                  <a:lnTo>
                    <a:pt x="334" y="1429"/>
                  </a:lnTo>
                  <a:lnTo>
                    <a:pt x="1262" y="1429"/>
                  </a:lnTo>
                  <a:cubicBezTo>
                    <a:pt x="1358" y="1429"/>
                    <a:pt x="1429" y="1357"/>
                    <a:pt x="1429" y="1262"/>
                  </a:cubicBezTo>
                  <a:lnTo>
                    <a:pt x="1429" y="333"/>
                  </a:lnTo>
                  <a:close/>
                  <a:moveTo>
                    <a:pt x="1429" y="0"/>
                  </a:moveTo>
                  <a:cubicBezTo>
                    <a:pt x="1239" y="0"/>
                    <a:pt x="1096" y="143"/>
                    <a:pt x="1096" y="333"/>
                  </a:cubicBezTo>
                  <a:lnTo>
                    <a:pt x="1096" y="1096"/>
                  </a:lnTo>
                  <a:lnTo>
                    <a:pt x="358" y="1096"/>
                  </a:lnTo>
                  <a:cubicBezTo>
                    <a:pt x="167" y="1096"/>
                    <a:pt x="0" y="1238"/>
                    <a:pt x="0" y="1429"/>
                  </a:cubicBezTo>
                  <a:lnTo>
                    <a:pt x="0" y="2310"/>
                  </a:lnTo>
                  <a:cubicBezTo>
                    <a:pt x="0" y="2501"/>
                    <a:pt x="167" y="2643"/>
                    <a:pt x="358" y="2643"/>
                  </a:cubicBezTo>
                  <a:lnTo>
                    <a:pt x="1096" y="2643"/>
                  </a:lnTo>
                  <a:lnTo>
                    <a:pt x="1096" y="3382"/>
                  </a:lnTo>
                  <a:cubicBezTo>
                    <a:pt x="1096" y="3572"/>
                    <a:pt x="1239" y="3739"/>
                    <a:pt x="1429" y="3739"/>
                  </a:cubicBezTo>
                  <a:lnTo>
                    <a:pt x="2310" y="3739"/>
                  </a:lnTo>
                  <a:cubicBezTo>
                    <a:pt x="2501" y="3739"/>
                    <a:pt x="2644" y="3572"/>
                    <a:pt x="2644" y="3382"/>
                  </a:cubicBezTo>
                  <a:lnTo>
                    <a:pt x="2644" y="2643"/>
                  </a:lnTo>
                  <a:lnTo>
                    <a:pt x="3406" y="2643"/>
                  </a:lnTo>
                  <a:cubicBezTo>
                    <a:pt x="3596" y="2643"/>
                    <a:pt x="3739" y="2501"/>
                    <a:pt x="3739" y="2310"/>
                  </a:cubicBezTo>
                  <a:lnTo>
                    <a:pt x="3739" y="1429"/>
                  </a:lnTo>
                  <a:cubicBezTo>
                    <a:pt x="3739" y="1238"/>
                    <a:pt x="3596" y="1096"/>
                    <a:pt x="3406" y="1096"/>
                  </a:cubicBezTo>
                  <a:lnTo>
                    <a:pt x="2644" y="1096"/>
                  </a:lnTo>
                  <a:lnTo>
                    <a:pt x="2644" y="333"/>
                  </a:lnTo>
                  <a:cubicBezTo>
                    <a:pt x="2644" y="143"/>
                    <a:pt x="2501" y="0"/>
                    <a:pt x="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39;p59"/>
            <p:cNvSpPr/>
            <p:nvPr/>
          </p:nvSpPr>
          <p:spPr>
            <a:xfrm>
              <a:off x="4749686" y="1467474"/>
              <a:ext cx="368862" cy="268038"/>
            </a:xfrm>
            <a:custGeom>
              <a:avLst/>
              <a:gdLst/>
              <a:ahLst/>
              <a:cxnLst/>
              <a:rect l="l" t="t" r="r" b="b"/>
              <a:pathLst>
                <a:path w="10456" h="7598" extrusionOk="0">
                  <a:moveTo>
                    <a:pt x="7550" y="0"/>
                  </a:moveTo>
                  <a:cubicBezTo>
                    <a:pt x="6049" y="0"/>
                    <a:pt x="4811" y="1144"/>
                    <a:pt x="4644" y="2596"/>
                  </a:cubicBezTo>
                  <a:cubicBezTo>
                    <a:pt x="4406" y="2715"/>
                    <a:pt x="4192" y="2882"/>
                    <a:pt x="4001" y="3072"/>
                  </a:cubicBezTo>
                  <a:cubicBezTo>
                    <a:pt x="3477" y="2572"/>
                    <a:pt x="2811" y="2287"/>
                    <a:pt x="2096" y="2263"/>
                  </a:cubicBezTo>
                  <a:cubicBezTo>
                    <a:pt x="2063" y="2262"/>
                    <a:pt x="2029" y="2261"/>
                    <a:pt x="1995" y="2261"/>
                  </a:cubicBezTo>
                  <a:cubicBezTo>
                    <a:pt x="1293" y="2261"/>
                    <a:pt x="619" y="2499"/>
                    <a:pt x="96" y="2953"/>
                  </a:cubicBezTo>
                  <a:cubicBezTo>
                    <a:pt x="24" y="3001"/>
                    <a:pt x="0" y="3120"/>
                    <a:pt x="72" y="3192"/>
                  </a:cubicBezTo>
                  <a:cubicBezTo>
                    <a:pt x="98" y="3231"/>
                    <a:pt x="146" y="3249"/>
                    <a:pt x="196" y="3249"/>
                  </a:cubicBezTo>
                  <a:cubicBezTo>
                    <a:pt x="236" y="3249"/>
                    <a:pt x="278" y="3237"/>
                    <a:pt x="310" y="3215"/>
                  </a:cubicBezTo>
                  <a:cubicBezTo>
                    <a:pt x="785" y="2808"/>
                    <a:pt x="1368" y="2594"/>
                    <a:pt x="1976" y="2594"/>
                  </a:cubicBezTo>
                  <a:cubicBezTo>
                    <a:pt x="2008" y="2594"/>
                    <a:pt x="2040" y="2595"/>
                    <a:pt x="2072" y="2596"/>
                  </a:cubicBezTo>
                  <a:cubicBezTo>
                    <a:pt x="2739" y="2620"/>
                    <a:pt x="3358" y="2882"/>
                    <a:pt x="3811" y="3358"/>
                  </a:cubicBezTo>
                  <a:lnTo>
                    <a:pt x="3882" y="3430"/>
                  </a:lnTo>
                  <a:cubicBezTo>
                    <a:pt x="3906" y="3453"/>
                    <a:pt x="3954" y="3477"/>
                    <a:pt x="4001" y="3477"/>
                  </a:cubicBezTo>
                  <a:cubicBezTo>
                    <a:pt x="4049" y="3477"/>
                    <a:pt x="4097" y="3453"/>
                    <a:pt x="4120" y="3430"/>
                  </a:cubicBezTo>
                  <a:lnTo>
                    <a:pt x="4192" y="3358"/>
                  </a:lnTo>
                  <a:cubicBezTo>
                    <a:pt x="4335" y="3215"/>
                    <a:pt x="4478" y="3096"/>
                    <a:pt x="4620" y="3001"/>
                  </a:cubicBezTo>
                  <a:cubicBezTo>
                    <a:pt x="4644" y="3453"/>
                    <a:pt x="4740" y="3858"/>
                    <a:pt x="4954" y="4263"/>
                  </a:cubicBezTo>
                  <a:cubicBezTo>
                    <a:pt x="4971" y="4315"/>
                    <a:pt x="5038" y="4354"/>
                    <a:pt x="5100" y="4354"/>
                  </a:cubicBezTo>
                  <a:cubicBezTo>
                    <a:pt x="5125" y="4354"/>
                    <a:pt x="5148" y="4348"/>
                    <a:pt x="5168" y="4335"/>
                  </a:cubicBezTo>
                  <a:cubicBezTo>
                    <a:pt x="5263" y="4287"/>
                    <a:pt x="5287" y="4192"/>
                    <a:pt x="5240" y="4096"/>
                  </a:cubicBezTo>
                  <a:cubicBezTo>
                    <a:pt x="5049" y="3739"/>
                    <a:pt x="4954" y="3334"/>
                    <a:pt x="4954" y="2930"/>
                  </a:cubicBezTo>
                  <a:cubicBezTo>
                    <a:pt x="4954" y="1501"/>
                    <a:pt x="6121" y="358"/>
                    <a:pt x="7550" y="358"/>
                  </a:cubicBezTo>
                  <a:cubicBezTo>
                    <a:pt x="8979" y="358"/>
                    <a:pt x="10122" y="1501"/>
                    <a:pt x="10122" y="2930"/>
                  </a:cubicBezTo>
                  <a:cubicBezTo>
                    <a:pt x="10122" y="4358"/>
                    <a:pt x="8979" y="5502"/>
                    <a:pt x="7550" y="5502"/>
                  </a:cubicBezTo>
                  <a:cubicBezTo>
                    <a:pt x="6811" y="5502"/>
                    <a:pt x="6121" y="5216"/>
                    <a:pt x="5645" y="4668"/>
                  </a:cubicBezTo>
                  <a:cubicBezTo>
                    <a:pt x="5609" y="4632"/>
                    <a:pt x="5567" y="4614"/>
                    <a:pt x="5525" y="4614"/>
                  </a:cubicBezTo>
                  <a:cubicBezTo>
                    <a:pt x="5484" y="4614"/>
                    <a:pt x="5442" y="4632"/>
                    <a:pt x="5406" y="4668"/>
                  </a:cubicBezTo>
                  <a:cubicBezTo>
                    <a:pt x="5335" y="4716"/>
                    <a:pt x="5335" y="4835"/>
                    <a:pt x="5383" y="4906"/>
                  </a:cubicBezTo>
                  <a:cubicBezTo>
                    <a:pt x="5930" y="5502"/>
                    <a:pt x="6716" y="5859"/>
                    <a:pt x="7550" y="5859"/>
                  </a:cubicBezTo>
                  <a:cubicBezTo>
                    <a:pt x="7907" y="5859"/>
                    <a:pt x="8240" y="5787"/>
                    <a:pt x="8574" y="5668"/>
                  </a:cubicBezTo>
                  <a:lnTo>
                    <a:pt x="8574" y="5668"/>
                  </a:lnTo>
                  <a:cubicBezTo>
                    <a:pt x="8455" y="6168"/>
                    <a:pt x="8216" y="6645"/>
                    <a:pt x="7859" y="7002"/>
                  </a:cubicBezTo>
                  <a:lnTo>
                    <a:pt x="7550" y="7311"/>
                  </a:lnTo>
                  <a:cubicBezTo>
                    <a:pt x="7478" y="7383"/>
                    <a:pt x="7478" y="7478"/>
                    <a:pt x="7550" y="7550"/>
                  </a:cubicBezTo>
                  <a:cubicBezTo>
                    <a:pt x="7573" y="7573"/>
                    <a:pt x="7621" y="7597"/>
                    <a:pt x="7669" y="7597"/>
                  </a:cubicBezTo>
                  <a:cubicBezTo>
                    <a:pt x="7716" y="7597"/>
                    <a:pt x="7764" y="7573"/>
                    <a:pt x="7788" y="7550"/>
                  </a:cubicBezTo>
                  <a:lnTo>
                    <a:pt x="8097" y="7240"/>
                  </a:lnTo>
                  <a:cubicBezTo>
                    <a:pt x="8574" y="6788"/>
                    <a:pt x="8859" y="6168"/>
                    <a:pt x="8931" y="5502"/>
                  </a:cubicBezTo>
                  <a:cubicBezTo>
                    <a:pt x="9836" y="5001"/>
                    <a:pt x="10455" y="4049"/>
                    <a:pt x="10455" y="2930"/>
                  </a:cubicBezTo>
                  <a:cubicBezTo>
                    <a:pt x="10455" y="1310"/>
                    <a:pt x="9145" y="0"/>
                    <a:pt x="7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0;p59"/>
            <p:cNvSpPr/>
            <p:nvPr/>
          </p:nvSpPr>
          <p:spPr>
            <a:xfrm>
              <a:off x="5039534" y="1772457"/>
              <a:ext cx="23565" cy="12629"/>
            </a:xfrm>
            <a:custGeom>
              <a:avLst/>
              <a:gdLst/>
              <a:ahLst/>
              <a:cxnLst/>
              <a:rect l="l" t="t" r="r" b="b"/>
              <a:pathLst>
                <a:path w="668" h="358" extrusionOk="0">
                  <a:moveTo>
                    <a:pt x="191" y="0"/>
                  </a:moveTo>
                  <a:cubicBezTo>
                    <a:pt x="96" y="0"/>
                    <a:pt x="24" y="71"/>
                    <a:pt x="24" y="167"/>
                  </a:cubicBezTo>
                  <a:cubicBezTo>
                    <a:pt x="0" y="262"/>
                    <a:pt x="96" y="357"/>
                    <a:pt x="191" y="357"/>
                  </a:cubicBezTo>
                  <a:lnTo>
                    <a:pt x="477" y="357"/>
                  </a:lnTo>
                  <a:cubicBezTo>
                    <a:pt x="572" y="357"/>
                    <a:pt x="643" y="286"/>
                    <a:pt x="667" y="191"/>
                  </a:cubicBezTo>
                  <a:cubicBezTo>
                    <a:pt x="667" y="95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41;p59"/>
            <p:cNvSpPr/>
            <p:nvPr/>
          </p:nvSpPr>
          <p:spPr>
            <a:xfrm>
              <a:off x="4706011" y="1589044"/>
              <a:ext cx="318415" cy="263241"/>
            </a:xfrm>
            <a:custGeom>
              <a:avLst/>
              <a:gdLst/>
              <a:ahLst/>
              <a:cxnLst/>
              <a:rect l="l" t="t" r="r" b="b"/>
              <a:pathLst>
                <a:path w="9026" h="7462" extrusionOk="0">
                  <a:moveTo>
                    <a:pt x="1834" y="3389"/>
                  </a:moveTo>
                  <a:lnTo>
                    <a:pt x="2120" y="4294"/>
                  </a:lnTo>
                  <a:lnTo>
                    <a:pt x="1667" y="3842"/>
                  </a:lnTo>
                  <a:lnTo>
                    <a:pt x="1834" y="3389"/>
                  </a:lnTo>
                  <a:close/>
                  <a:moveTo>
                    <a:pt x="2882" y="5532"/>
                  </a:moveTo>
                  <a:lnTo>
                    <a:pt x="3406" y="6056"/>
                  </a:lnTo>
                  <a:lnTo>
                    <a:pt x="3239" y="6676"/>
                  </a:lnTo>
                  <a:lnTo>
                    <a:pt x="2882" y="5532"/>
                  </a:lnTo>
                  <a:close/>
                  <a:moveTo>
                    <a:pt x="4096" y="4747"/>
                  </a:moveTo>
                  <a:lnTo>
                    <a:pt x="4311" y="5437"/>
                  </a:lnTo>
                  <a:cubicBezTo>
                    <a:pt x="4334" y="5509"/>
                    <a:pt x="4406" y="5556"/>
                    <a:pt x="4477" y="5556"/>
                  </a:cubicBezTo>
                  <a:lnTo>
                    <a:pt x="7097" y="5556"/>
                  </a:lnTo>
                  <a:lnTo>
                    <a:pt x="6073" y="6580"/>
                  </a:lnTo>
                  <a:cubicBezTo>
                    <a:pt x="5835" y="6818"/>
                    <a:pt x="5549" y="6937"/>
                    <a:pt x="5239" y="6937"/>
                  </a:cubicBezTo>
                  <a:cubicBezTo>
                    <a:pt x="4930" y="6937"/>
                    <a:pt x="4644" y="6818"/>
                    <a:pt x="4430" y="6580"/>
                  </a:cubicBezTo>
                  <a:lnTo>
                    <a:pt x="3787" y="5961"/>
                  </a:lnTo>
                  <a:lnTo>
                    <a:pt x="4096" y="4747"/>
                  </a:lnTo>
                  <a:close/>
                  <a:moveTo>
                    <a:pt x="943" y="0"/>
                  </a:moveTo>
                  <a:cubicBezTo>
                    <a:pt x="890" y="0"/>
                    <a:pt x="838" y="23"/>
                    <a:pt x="810" y="79"/>
                  </a:cubicBezTo>
                  <a:cubicBezTo>
                    <a:pt x="0" y="1222"/>
                    <a:pt x="143" y="2794"/>
                    <a:pt x="1143" y="3794"/>
                  </a:cubicBezTo>
                  <a:lnTo>
                    <a:pt x="1286" y="3937"/>
                  </a:lnTo>
                  <a:lnTo>
                    <a:pt x="977" y="4842"/>
                  </a:lnTo>
                  <a:lnTo>
                    <a:pt x="310" y="4842"/>
                  </a:lnTo>
                  <a:cubicBezTo>
                    <a:pt x="238" y="4842"/>
                    <a:pt x="191" y="4889"/>
                    <a:pt x="167" y="4961"/>
                  </a:cubicBezTo>
                  <a:cubicBezTo>
                    <a:pt x="95" y="5080"/>
                    <a:pt x="191" y="5199"/>
                    <a:pt x="334" y="5199"/>
                  </a:cubicBezTo>
                  <a:lnTo>
                    <a:pt x="1096" y="5199"/>
                  </a:lnTo>
                  <a:cubicBezTo>
                    <a:pt x="1096" y="5199"/>
                    <a:pt x="1238" y="5151"/>
                    <a:pt x="1262" y="5080"/>
                  </a:cubicBezTo>
                  <a:lnTo>
                    <a:pt x="1548" y="4199"/>
                  </a:lnTo>
                  <a:lnTo>
                    <a:pt x="2358" y="5009"/>
                  </a:lnTo>
                  <a:lnTo>
                    <a:pt x="3096" y="7342"/>
                  </a:lnTo>
                  <a:cubicBezTo>
                    <a:pt x="3120" y="7414"/>
                    <a:pt x="3191" y="7461"/>
                    <a:pt x="3263" y="7461"/>
                  </a:cubicBezTo>
                  <a:cubicBezTo>
                    <a:pt x="3358" y="7461"/>
                    <a:pt x="3406" y="7390"/>
                    <a:pt x="3429" y="7319"/>
                  </a:cubicBezTo>
                  <a:lnTo>
                    <a:pt x="3691" y="6342"/>
                  </a:lnTo>
                  <a:lnTo>
                    <a:pt x="4168" y="6842"/>
                  </a:lnTo>
                  <a:cubicBezTo>
                    <a:pt x="4453" y="7104"/>
                    <a:pt x="4834" y="7271"/>
                    <a:pt x="5239" y="7271"/>
                  </a:cubicBezTo>
                  <a:cubicBezTo>
                    <a:pt x="5644" y="7271"/>
                    <a:pt x="6025" y="7104"/>
                    <a:pt x="6311" y="6842"/>
                  </a:cubicBezTo>
                  <a:lnTo>
                    <a:pt x="7597" y="5532"/>
                  </a:lnTo>
                  <a:lnTo>
                    <a:pt x="8859" y="5532"/>
                  </a:lnTo>
                  <a:cubicBezTo>
                    <a:pt x="8931" y="5532"/>
                    <a:pt x="9002" y="5485"/>
                    <a:pt x="9026" y="5390"/>
                  </a:cubicBezTo>
                  <a:cubicBezTo>
                    <a:pt x="9026" y="5294"/>
                    <a:pt x="8954" y="5199"/>
                    <a:pt x="8859" y="5199"/>
                  </a:cubicBezTo>
                  <a:lnTo>
                    <a:pt x="7930" y="5199"/>
                  </a:lnTo>
                  <a:lnTo>
                    <a:pt x="8526" y="4627"/>
                  </a:lnTo>
                  <a:cubicBezTo>
                    <a:pt x="8597" y="4556"/>
                    <a:pt x="8597" y="4437"/>
                    <a:pt x="8526" y="4366"/>
                  </a:cubicBezTo>
                  <a:cubicBezTo>
                    <a:pt x="8490" y="4342"/>
                    <a:pt x="8448" y="4330"/>
                    <a:pt x="8407" y="4330"/>
                  </a:cubicBezTo>
                  <a:cubicBezTo>
                    <a:pt x="8365" y="4330"/>
                    <a:pt x="8323" y="4342"/>
                    <a:pt x="8288" y="4366"/>
                  </a:cubicBezTo>
                  <a:lnTo>
                    <a:pt x="7454" y="5199"/>
                  </a:lnTo>
                  <a:lnTo>
                    <a:pt x="4596" y="5199"/>
                  </a:lnTo>
                  <a:lnTo>
                    <a:pt x="4215" y="4080"/>
                  </a:lnTo>
                  <a:cubicBezTo>
                    <a:pt x="4191" y="4008"/>
                    <a:pt x="4120" y="3961"/>
                    <a:pt x="4049" y="3961"/>
                  </a:cubicBezTo>
                  <a:cubicBezTo>
                    <a:pt x="3977" y="3961"/>
                    <a:pt x="3906" y="4032"/>
                    <a:pt x="3882" y="4104"/>
                  </a:cubicBezTo>
                  <a:lnTo>
                    <a:pt x="3501" y="5675"/>
                  </a:lnTo>
                  <a:lnTo>
                    <a:pt x="2644" y="4818"/>
                  </a:lnTo>
                  <a:lnTo>
                    <a:pt x="1977" y="2794"/>
                  </a:lnTo>
                  <a:cubicBezTo>
                    <a:pt x="1953" y="2722"/>
                    <a:pt x="1905" y="2675"/>
                    <a:pt x="1834" y="2675"/>
                  </a:cubicBezTo>
                  <a:cubicBezTo>
                    <a:pt x="1762" y="2675"/>
                    <a:pt x="1691" y="2722"/>
                    <a:pt x="1667" y="2794"/>
                  </a:cubicBezTo>
                  <a:lnTo>
                    <a:pt x="1405" y="3580"/>
                  </a:lnTo>
                  <a:lnTo>
                    <a:pt x="1381" y="3556"/>
                  </a:lnTo>
                  <a:cubicBezTo>
                    <a:pt x="500" y="2675"/>
                    <a:pt x="381" y="1293"/>
                    <a:pt x="1096" y="269"/>
                  </a:cubicBezTo>
                  <a:cubicBezTo>
                    <a:pt x="1143" y="174"/>
                    <a:pt x="1119" y="79"/>
                    <a:pt x="1048" y="31"/>
                  </a:cubicBezTo>
                  <a:cubicBezTo>
                    <a:pt x="1018" y="12"/>
                    <a:pt x="981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42;p59"/>
            <p:cNvSpPr/>
            <p:nvPr/>
          </p:nvSpPr>
          <p:spPr>
            <a:xfrm>
              <a:off x="5076505" y="1772457"/>
              <a:ext cx="43709" cy="12629"/>
            </a:xfrm>
            <a:custGeom>
              <a:avLst/>
              <a:gdLst/>
              <a:ahLst/>
              <a:cxnLst/>
              <a:rect l="l" t="t" r="r" b="b"/>
              <a:pathLst>
                <a:path w="1239" h="358" extrusionOk="0">
                  <a:moveTo>
                    <a:pt x="191" y="0"/>
                  </a:moveTo>
                  <a:cubicBezTo>
                    <a:pt x="96" y="0"/>
                    <a:pt x="24" y="71"/>
                    <a:pt x="0" y="167"/>
                  </a:cubicBezTo>
                  <a:cubicBezTo>
                    <a:pt x="0" y="262"/>
                    <a:pt x="72" y="357"/>
                    <a:pt x="191" y="357"/>
                  </a:cubicBezTo>
                  <a:lnTo>
                    <a:pt x="1048" y="357"/>
                  </a:lnTo>
                  <a:cubicBezTo>
                    <a:pt x="1143" y="357"/>
                    <a:pt x="1215" y="286"/>
                    <a:pt x="1239" y="191"/>
                  </a:cubicBezTo>
                  <a:cubicBezTo>
                    <a:pt x="1239" y="95"/>
                    <a:pt x="1167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12" y="857609"/>
            <a:ext cx="7038374" cy="46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p58"/>
          <p:cNvSpPr txBox="1">
            <a:spLocks noGrp="1"/>
          </p:cNvSpPr>
          <p:nvPr>
            <p:ph type="title"/>
          </p:nvPr>
        </p:nvSpPr>
        <p:spPr>
          <a:xfrm>
            <a:off x="4663814" y="1767408"/>
            <a:ext cx="38562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</a:t>
            </a:r>
            <a:br>
              <a:rPr lang="en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</a:t>
            </a:r>
            <a:endParaRPr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086" name="Google Shape;5086;p58"/>
          <p:cNvPicPr preferRelativeResize="0"/>
          <p:nvPr/>
        </p:nvPicPr>
        <p:blipFill rotWithShape="1">
          <a:blip r:embed="rId3">
            <a:alphaModFix/>
          </a:blip>
          <a:srcRect t="8263" b="8271"/>
          <a:stretch/>
        </p:blipFill>
        <p:spPr>
          <a:xfrm>
            <a:off x="0" y="0"/>
            <a:ext cx="40890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9" name="Google Shape;5099;p58"/>
          <p:cNvGrpSpPr/>
          <p:nvPr/>
        </p:nvGrpSpPr>
        <p:grpSpPr>
          <a:xfrm>
            <a:off x="4323740" y="267182"/>
            <a:ext cx="628057" cy="536177"/>
            <a:chOff x="4685700" y="3980900"/>
            <a:chExt cx="391850" cy="334525"/>
          </a:xfrm>
        </p:grpSpPr>
        <p:sp>
          <p:nvSpPr>
            <p:cNvPr id="5100" name="Google Shape;5100;p58"/>
            <p:cNvSpPr/>
            <p:nvPr/>
          </p:nvSpPr>
          <p:spPr>
            <a:xfrm>
              <a:off x="4857225" y="4066150"/>
              <a:ext cx="220325" cy="249275"/>
            </a:xfrm>
            <a:custGeom>
              <a:avLst/>
              <a:gdLst/>
              <a:ahLst/>
              <a:cxnLst/>
              <a:rect l="l" t="t" r="r" b="b"/>
              <a:pathLst>
                <a:path w="8813" h="9971" extrusionOk="0">
                  <a:moveTo>
                    <a:pt x="5737" y="241"/>
                  </a:moveTo>
                  <a:cubicBezTo>
                    <a:pt x="6269" y="241"/>
                    <a:pt x="6772" y="389"/>
                    <a:pt x="7245" y="685"/>
                  </a:cubicBezTo>
                  <a:cubicBezTo>
                    <a:pt x="7837" y="1099"/>
                    <a:pt x="8251" y="1720"/>
                    <a:pt x="8399" y="2430"/>
                  </a:cubicBezTo>
                  <a:cubicBezTo>
                    <a:pt x="8547" y="3140"/>
                    <a:pt x="8399" y="3849"/>
                    <a:pt x="8014" y="4470"/>
                  </a:cubicBezTo>
                  <a:lnTo>
                    <a:pt x="5353" y="8522"/>
                  </a:lnTo>
                  <a:cubicBezTo>
                    <a:pt x="4939" y="9113"/>
                    <a:pt x="4347" y="9527"/>
                    <a:pt x="3638" y="9675"/>
                  </a:cubicBezTo>
                  <a:cubicBezTo>
                    <a:pt x="3455" y="9713"/>
                    <a:pt x="3271" y="9731"/>
                    <a:pt x="3088" y="9731"/>
                  </a:cubicBezTo>
                  <a:cubicBezTo>
                    <a:pt x="2558" y="9731"/>
                    <a:pt x="2037" y="9576"/>
                    <a:pt x="1597" y="9291"/>
                  </a:cubicBezTo>
                  <a:cubicBezTo>
                    <a:pt x="976" y="8877"/>
                    <a:pt x="562" y="8285"/>
                    <a:pt x="414" y="7575"/>
                  </a:cubicBezTo>
                  <a:cubicBezTo>
                    <a:pt x="266" y="6866"/>
                    <a:pt x="414" y="6126"/>
                    <a:pt x="799" y="5535"/>
                  </a:cubicBezTo>
                  <a:lnTo>
                    <a:pt x="3460" y="1483"/>
                  </a:lnTo>
                  <a:cubicBezTo>
                    <a:pt x="3992" y="685"/>
                    <a:pt x="4850" y="241"/>
                    <a:pt x="5737" y="241"/>
                  </a:cubicBezTo>
                  <a:close/>
                  <a:moveTo>
                    <a:pt x="5756" y="0"/>
                  </a:moveTo>
                  <a:cubicBezTo>
                    <a:pt x="4789" y="0"/>
                    <a:pt x="3836" y="471"/>
                    <a:pt x="3253" y="1336"/>
                  </a:cubicBezTo>
                  <a:lnTo>
                    <a:pt x="592" y="5387"/>
                  </a:lnTo>
                  <a:cubicBezTo>
                    <a:pt x="178" y="6038"/>
                    <a:pt x="0" y="6836"/>
                    <a:pt x="178" y="7605"/>
                  </a:cubicBezTo>
                  <a:cubicBezTo>
                    <a:pt x="325" y="8403"/>
                    <a:pt x="799" y="9054"/>
                    <a:pt x="1449" y="9498"/>
                  </a:cubicBezTo>
                  <a:cubicBezTo>
                    <a:pt x="1952" y="9823"/>
                    <a:pt x="2514" y="9971"/>
                    <a:pt x="3076" y="9971"/>
                  </a:cubicBezTo>
                  <a:cubicBezTo>
                    <a:pt x="3283" y="9971"/>
                    <a:pt x="3490" y="9971"/>
                    <a:pt x="3667" y="9912"/>
                  </a:cubicBezTo>
                  <a:cubicBezTo>
                    <a:pt x="4466" y="9764"/>
                    <a:pt x="5116" y="9320"/>
                    <a:pt x="5560" y="8640"/>
                  </a:cubicBezTo>
                  <a:lnTo>
                    <a:pt x="8221" y="4589"/>
                  </a:lnTo>
                  <a:cubicBezTo>
                    <a:pt x="8665" y="3938"/>
                    <a:pt x="8813" y="3140"/>
                    <a:pt x="8635" y="2371"/>
                  </a:cubicBezTo>
                  <a:cubicBezTo>
                    <a:pt x="8487" y="1602"/>
                    <a:pt x="8044" y="922"/>
                    <a:pt x="7364" y="478"/>
                  </a:cubicBezTo>
                  <a:cubicBezTo>
                    <a:pt x="6868" y="155"/>
                    <a:pt x="6310" y="0"/>
                    <a:pt x="5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8"/>
            <p:cNvSpPr/>
            <p:nvPr/>
          </p:nvSpPr>
          <p:spPr>
            <a:xfrm>
              <a:off x="4897875" y="4138225"/>
              <a:ext cx="139750" cy="105500"/>
            </a:xfrm>
            <a:custGeom>
              <a:avLst/>
              <a:gdLst/>
              <a:ahLst/>
              <a:cxnLst/>
              <a:rect l="l" t="t" r="r" b="b"/>
              <a:pathLst>
                <a:path w="5590" h="4220" extrusionOk="0">
                  <a:moveTo>
                    <a:pt x="710" y="286"/>
                  </a:moveTo>
                  <a:lnTo>
                    <a:pt x="5264" y="3303"/>
                  </a:lnTo>
                  <a:lnTo>
                    <a:pt x="4850" y="3924"/>
                  </a:lnTo>
                  <a:lnTo>
                    <a:pt x="296" y="937"/>
                  </a:lnTo>
                  <a:lnTo>
                    <a:pt x="710" y="286"/>
                  </a:lnTo>
                  <a:close/>
                  <a:moveTo>
                    <a:pt x="669" y="1"/>
                  </a:moveTo>
                  <a:cubicBezTo>
                    <a:pt x="637" y="1"/>
                    <a:pt x="609" y="15"/>
                    <a:pt x="592" y="50"/>
                  </a:cubicBezTo>
                  <a:lnTo>
                    <a:pt x="30" y="907"/>
                  </a:lnTo>
                  <a:cubicBezTo>
                    <a:pt x="1" y="937"/>
                    <a:pt x="1" y="966"/>
                    <a:pt x="1" y="996"/>
                  </a:cubicBezTo>
                  <a:cubicBezTo>
                    <a:pt x="30" y="1025"/>
                    <a:pt x="30" y="1055"/>
                    <a:pt x="60" y="1055"/>
                  </a:cubicBezTo>
                  <a:lnTo>
                    <a:pt x="4821" y="4190"/>
                  </a:lnTo>
                  <a:cubicBezTo>
                    <a:pt x="4850" y="4219"/>
                    <a:pt x="4850" y="4219"/>
                    <a:pt x="4880" y="4219"/>
                  </a:cubicBezTo>
                  <a:lnTo>
                    <a:pt x="4910" y="4219"/>
                  </a:lnTo>
                  <a:cubicBezTo>
                    <a:pt x="4939" y="4219"/>
                    <a:pt x="4969" y="4190"/>
                    <a:pt x="4998" y="4160"/>
                  </a:cubicBezTo>
                  <a:lnTo>
                    <a:pt x="5531" y="3332"/>
                  </a:lnTo>
                  <a:cubicBezTo>
                    <a:pt x="5590" y="3273"/>
                    <a:pt x="5560" y="3184"/>
                    <a:pt x="5501" y="3155"/>
                  </a:cubicBezTo>
                  <a:lnTo>
                    <a:pt x="740" y="20"/>
                  </a:lnTo>
                  <a:cubicBezTo>
                    <a:pt x="715" y="8"/>
                    <a:pt x="691" y="1"/>
                    <a:pt x="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8"/>
            <p:cNvSpPr/>
            <p:nvPr/>
          </p:nvSpPr>
          <p:spPr>
            <a:xfrm>
              <a:off x="4951100" y="4082200"/>
              <a:ext cx="71750" cy="31400"/>
            </a:xfrm>
            <a:custGeom>
              <a:avLst/>
              <a:gdLst/>
              <a:ahLst/>
              <a:cxnLst/>
              <a:rect l="l" t="t" r="r" b="b"/>
              <a:pathLst>
                <a:path w="2870" h="1256" extrusionOk="0">
                  <a:moveTo>
                    <a:pt x="1997" y="1"/>
                  </a:moveTo>
                  <a:cubicBezTo>
                    <a:pt x="1217" y="1"/>
                    <a:pt x="474" y="383"/>
                    <a:pt x="30" y="1049"/>
                  </a:cubicBezTo>
                  <a:cubicBezTo>
                    <a:pt x="1" y="1108"/>
                    <a:pt x="30" y="1196"/>
                    <a:pt x="90" y="1226"/>
                  </a:cubicBezTo>
                  <a:cubicBezTo>
                    <a:pt x="90" y="1226"/>
                    <a:pt x="119" y="1256"/>
                    <a:pt x="149" y="1256"/>
                  </a:cubicBezTo>
                  <a:cubicBezTo>
                    <a:pt x="178" y="1256"/>
                    <a:pt x="237" y="1226"/>
                    <a:pt x="237" y="1196"/>
                  </a:cubicBezTo>
                  <a:cubicBezTo>
                    <a:pt x="633" y="582"/>
                    <a:pt x="1289" y="244"/>
                    <a:pt x="1976" y="244"/>
                  </a:cubicBezTo>
                  <a:cubicBezTo>
                    <a:pt x="2214" y="244"/>
                    <a:pt x="2456" y="285"/>
                    <a:pt x="2692" y="368"/>
                  </a:cubicBezTo>
                  <a:cubicBezTo>
                    <a:pt x="2708" y="376"/>
                    <a:pt x="2724" y="380"/>
                    <a:pt x="2739" y="380"/>
                  </a:cubicBezTo>
                  <a:cubicBezTo>
                    <a:pt x="2781" y="380"/>
                    <a:pt x="2818" y="352"/>
                    <a:pt x="2840" y="309"/>
                  </a:cubicBezTo>
                  <a:cubicBezTo>
                    <a:pt x="2869" y="220"/>
                    <a:pt x="2840" y="161"/>
                    <a:pt x="2781" y="132"/>
                  </a:cubicBezTo>
                  <a:cubicBezTo>
                    <a:pt x="2522" y="43"/>
                    <a:pt x="2258" y="1"/>
                    <a:pt x="1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8"/>
            <p:cNvSpPr/>
            <p:nvPr/>
          </p:nvSpPr>
          <p:spPr>
            <a:xfrm>
              <a:off x="4939275" y="4116250"/>
              <a:ext cx="12600" cy="15825"/>
            </a:xfrm>
            <a:custGeom>
              <a:avLst/>
              <a:gdLst/>
              <a:ahLst/>
              <a:cxnLst/>
              <a:rect l="l" t="t" r="r" b="b"/>
              <a:pathLst>
                <a:path w="504" h="633" extrusionOk="0">
                  <a:moveTo>
                    <a:pt x="392" y="0"/>
                  </a:moveTo>
                  <a:cubicBezTo>
                    <a:pt x="342" y="0"/>
                    <a:pt x="288" y="28"/>
                    <a:pt x="267" y="71"/>
                  </a:cubicBezTo>
                  <a:lnTo>
                    <a:pt x="30" y="426"/>
                  </a:lnTo>
                  <a:cubicBezTo>
                    <a:pt x="1" y="485"/>
                    <a:pt x="1" y="574"/>
                    <a:pt x="60" y="603"/>
                  </a:cubicBezTo>
                  <a:cubicBezTo>
                    <a:pt x="89" y="603"/>
                    <a:pt x="119" y="633"/>
                    <a:pt x="148" y="633"/>
                  </a:cubicBezTo>
                  <a:cubicBezTo>
                    <a:pt x="178" y="633"/>
                    <a:pt x="208" y="603"/>
                    <a:pt x="237" y="574"/>
                  </a:cubicBezTo>
                  <a:lnTo>
                    <a:pt x="474" y="189"/>
                  </a:lnTo>
                  <a:cubicBezTo>
                    <a:pt x="503" y="130"/>
                    <a:pt x="503" y="71"/>
                    <a:pt x="444" y="12"/>
                  </a:cubicBezTo>
                  <a:cubicBezTo>
                    <a:pt x="428" y="4"/>
                    <a:pt x="410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8"/>
            <p:cNvSpPr/>
            <p:nvPr/>
          </p:nvSpPr>
          <p:spPr>
            <a:xfrm>
              <a:off x="4685700" y="3980900"/>
              <a:ext cx="200375" cy="264300"/>
            </a:xfrm>
            <a:custGeom>
              <a:avLst/>
              <a:gdLst/>
              <a:ahLst/>
              <a:cxnLst/>
              <a:rect l="l" t="t" r="r" b="b"/>
              <a:pathLst>
                <a:path w="8015" h="10572" extrusionOk="0">
                  <a:moveTo>
                    <a:pt x="4702" y="251"/>
                  </a:moveTo>
                  <a:cubicBezTo>
                    <a:pt x="4968" y="251"/>
                    <a:pt x="5235" y="280"/>
                    <a:pt x="5471" y="369"/>
                  </a:cubicBezTo>
                  <a:cubicBezTo>
                    <a:pt x="6920" y="783"/>
                    <a:pt x="7748" y="2321"/>
                    <a:pt x="7305" y="3740"/>
                  </a:cubicBezTo>
                  <a:lnTo>
                    <a:pt x="5915" y="8383"/>
                  </a:lnTo>
                  <a:cubicBezTo>
                    <a:pt x="5708" y="9093"/>
                    <a:pt x="5235" y="9655"/>
                    <a:pt x="4614" y="10010"/>
                  </a:cubicBezTo>
                  <a:cubicBezTo>
                    <a:pt x="4199" y="10217"/>
                    <a:pt x="3749" y="10328"/>
                    <a:pt x="3301" y="10328"/>
                  </a:cubicBezTo>
                  <a:cubicBezTo>
                    <a:pt x="3045" y="10328"/>
                    <a:pt x="2791" y="10292"/>
                    <a:pt x="2544" y="10217"/>
                  </a:cubicBezTo>
                  <a:cubicBezTo>
                    <a:pt x="1095" y="9773"/>
                    <a:pt x="267" y="8265"/>
                    <a:pt x="710" y="6816"/>
                  </a:cubicBezTo>
                  <a:lnTo>
                    <a:pt x="2100" y="2173"/>
                  </a:lnTo>
                  <a:cubicBezTo>
                    <a:pt x="2307" y="1493"/>
                    <a:pt x="2780" y="931"/>
                    <a:pt x="3401" y="576"/>
                  </a:cubicBezTo>
                  <a:cubicBezTo>
                    <a:pt x="3815" y="369"/>
                    <a:pt x="4259" y="251"/>
                    <a:pt x="4702" y="251"/>
                  </a:cubicBezTo>
                  <a:close/>
                  <a:moveTo>
                    <a:pt x="4685" y="0"/>
                  </a:moveTo>
                  <a:cubicBezTo>
                    <a:pt x="4202" y="0"/>
                    <a:pt x="3725" y="118"/>
                    <a:pt x="3283" y="339"/>
                  </a:cubicBezTo>
                  <a:cubicBezTo>
                    <a:pt x="2603" y="724"/>
                    <a:pt x="2100" y="1345"/>
                    <a:pt x="1863" y="2114"/>
                  </a:cubicBezTo>
                  <a:lnTo>
                    <a:pt x="474" y="6757"/>
                  </a:lnTo>
                  <a:cubicBezTo>
                    <a:pt x="0" y="8324"/>
                    <a:pt x="888" y="9980"/>
                    <a:pt x="2455" y="10453"/>
                  </a:cubicBezTo>
                  <a:cubicBezTo>
                    <a:pt x="2751" y="10542"/>
                    <a:pt x="3017" y="10571"/>
                    <a:pt x="3312" y="10571"/>
                  </a:cubicBezTo>
                  <a:cubicBezTo>
                    <a:pt x="3786" y="10571"/>
                    <a:pt x="4288" y="10453"/>
                    <a:pt x="4732" y="10217"/>
                  </a:cubicBezTo>
                  <a:cubicBezTo>
                    <a:pt x="5412" y="9832"/>
                    <a:pt x="5915" y="9211"/>
                    <a:pt x="6151" y="8442"/>
                  </a:cubicBezTo>
                  <a:lnTo>
                    <a:pt x="7541" y="3829"/>
                  </a:lnTo>
                  <a:cubicBezTo>
                    <a:pt x="8014" y="2262"/>
                    <a:pt x="7127" y="605"/>
                    <a:pt x="5560" y="132"/>
                  </a:cubicBezTo>
                  <a:cubicBezTo>
                    <a:pt x="5270" y="43"/>
                    <a:pt x="4977" y="0"/>
                    <a:pt x="4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8"/>
            <p:cNvSpPr/>
            <p:nvPr/>
          </p:nvSpPr>
          <p:spPr>
            <a:xfrm>
              <a:off x="4710825" y="4077350"/>
              <a:ext cx="150100" cy="71000"/>
            </a:xfrm>
            <a:custGeom>
              <a:avLst/>
              <a:gdLst/>
              <a:ahLst/>
              <a:cxnLst/>
              <a:rect l="l" t="t" r="r" b="b"/>
              <a:pathLst>
                <a:path w="6004" h="2840" extrusionOk="0">
                  <a:moveTo>
                    <a:pt x="504" y="296"/>
                  </a:moveTo>
                  <a:lnTo>
                    <a:pt x="5708" y="1834"/>
                  </a:lnTo>
                  <a:lnTo>
                    <a:pt x="5501" y="2573"/>
                  </a:lnTo>
                  <a:lnTo>
                    <a:pt x="297" y="1006"/>
                  </a:lnTo>
                  <a:lnTo>
                    <a:pt x="504" y="296"/>
                  </a:lnTo>
                  <a:close/>
                  <a:moveTo>
                    <a:pt x="444" y="0"/>
                  </a:moveTo>
                  <a:cubicBezTo>
                    <a:pt x="415" y="0"/>
                    <a:pt x="385" y="0"/>
                    <a:pt x="356" y="30"/>
                  </a:cubicBezTo>
                  <a:cubicBezTo>
                    <a:pt x="326" y="30"/>
                    <a:pt x="326" y="60"/>
                    <a:pt x="297" y="89"/>
                  </a:cubicBezTo>
                  <a:lnTo>
                    <a:pt x="30" y="1065"/>
                  </a:lnTo>
                  <a:cubicBezTo>
                    <a:pt x="1" y="1124"/>
                    <a:pt x="30" y="1183"/>
                    <a:pt x="90" y="1213"/>
                  </a:cubicBezTo>
                  <a:lnTo>
                    <a:pt x="5560" y="2839"/>
                  </a:lnTo>
                  <a:lnTo>
                    <a:pt x="5649" y="2839"/>
                  </a:lnTo>
                  <a:cubicBezTo>
                    <a:pt x="5679" y="2810"/>
                    <a:pt x="5679" y="2780"/>
                    <a:pt x="5708" y="2751"/>
                  </a:cubicBezTo>
                  <a:lnTo>
                    <a:pt x="5974" y="1804"/>
                  </a:lnTo>
                  <a:cubicBezTo>
                    <a:pt x="6004" y="1745"/>
                    <a:pt x="5974" y="1657"/>
                    <a:pt x="5915" y="1657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8"/>
            <p:cNvSpPr/>
            <p:nvPr/>
          </p:nvSpPr>
          <p:spPr>
            <a:xfrm>
              <a:off x="4747050" y="3996675"/>
              <a:ext cx="62125" cy="45950"/>
            </a:xfrm>
            <a:custGeom>
              <a:avLst/>
              <a:gdLst/>
              <a:ahLst/>
              <a:cxnLst/>
              <a:rect l="l" t="t" r="r" b="b"/>
              <a:pathLst>
                <a:path w="2485" h="1838" extrusionOk="0">
                  <a:moveTo>
                    <a:pt x="2238" y="0"/>
                  </a:moveTo>
                  <a:cubicBezTo>
                    <a:pt x="1224" y="0"/>
                    <a:pt x="314" y="667"/>
                    <a:pt x="30" y="1660"/>
                  </a:cubicBezTo>
                  <a:cubicBezTo>
                    <a:pt x="1" y="1719"/>
                    <a:pt x="30" y="1808"/>
                    <a:pt x="90" y="1808"/>
                  </a:cubicBezTo>
                  <a:cubicBezTo>
                    <a:pt x="119" y="1838"/>
                    <a:pt x="119" y="1838"/>
                    <a:pt x="149" y="1838"/>
                  </a:cubicBezTo>
                  <a:cubicBezTo>
                    <a:pt x="178" y="1838"/>
                    <a:pt x="237" y="1778"/>
                    <a:pt x="267" y="1749"/>
                  </a:cubicBezTo>
                  <a:cubicBezTo>
                    <a:pt x="521" y="846"/>
                    <a:pt x="1313" y="266"/>
                    <a:pt x="2233" y="266"/>
                  </a:cubicBezTo>
                  <a:cubicBezTo>
                    <a:pt x="2277" y="266"/>
                    <a:pt x="2322" y="268"/>
                    <a:pt x="2367" y="270"/>
                  </a:cubicBezTo>
                  <a:cubicBezTo>
                    <a:pt x="2426" y="270"/>
                    <a:pt x="2485" y="211"/>
                    <a:pt x="2485" y="152"/>
                  </a:cubicBezTo>
                  <a:cubicBezTo>
                    <a:pt x="2485" y="63"/>
                    <a:pt x="2455" y="4"/>
                    <a:pt x="2367" y="4"/>
                  </a:cubicBezTo>
                  <a:cubicBezTo>
                    <a:pt x="2324" y="2"/>
                    <a:pt x="2281" y="0"/>
                    <a:pt x="2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8"/>
            <p:cNvSpPr/>
            <p:nvPr/>
          </p:nvSpPr>
          <p:spPr>
            <a:xfrm>
              <a:off x="4740400" y="4046750"/>
              <a:ext cx="10375" cy="16575"/>
            </a:xfrm>
            <a:custGeom>
              <a:avLst/>
              <a:gdLst/>
              <a:ahLst/>
              <a:cxnLst/>
              <a:rect l="l" t="t" r="r" b="b"/>
              <a:pathLst>
                <a:path w="415" h="663" extrusionOk="0">
                  <a:moveTo>
                    <a:pt x="265" y="1"/>
                  </a:moveTo>
                  <a:cubicBezTo>
                    <a:pt x="210" y="1"/>
                    <a:pt x="171" y="34"/>
                    <a:pt x="149" y="101"/>
                  </a:cubicBezTo>
                  <a:lnTo>
                    <a:pt x="30" y="515"/>
                  </a:lnTo>
                  <a:cubicBezTo>
                    <a:pt x="1" y="574"/>
                    <a:pt x="60" y="633"/>
                    <a:pt x="119" y="663"/>
                  </a:cubicBezTo>
                  <a:lnTo>
                    <a:pt x="149" y="663"/>
                  </a:lnTo>
                  <a:cubicBezTo>
                    <a:pt x="208" y="663"/>
                    <a:pt x="267" y="633"/>
                    <a:pt x="267" y="574"/>
                  </a:cubicBezTo>
                  <a:lnTo>
                    <a:pt x="385" y="160"/>
                  </a:lnTo>
                  <a:cubicBezTo>
                    <a:pt x="415" y="101"/>
                    <a:pt x="385" y="42"/>
                    <a:pt x="326" y="12"/>
                  </a:cubicBezTo>
                  <a:cubicBezTo>
                    <a:pt x="304" y="5"/>
                    <a:pt x="28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8" name="Google Shape;5108;p58"/>
          <p:cNvGrpSpPr/>
          <p:nvPr/>
        </p:nvGrpSpPr>
        <p:grpSpPr>
          <a:xfrm>
            <a:off x="-705510" y="803358"/>
            <a:ext cx="1442771" cy="1472145"/>
            <a:chOff x="7009463" y="2654683"/>
            <a:chExt cx="1442771" cy="1472145"/>
          </a:xfrm>
        </p:grpSpPr>
        <p:sp>
          <p:nvSpPr>
            <p:cNvPr id="5109" name="Google Shape;5109;p58"/>
            <p:cNvSpPr/>
            <p:nvPr/>
          </p:nvSpPr>
          <p:spPr>
            <a:xfrm flipH="1">
              <a:off x="7009463" y="2654683"/>
              <a:ext cx="1378500" cy="1378500"/>
            </a:xfrm>
            <a:prstGeom prst="donut">
              <a:avLst>
                <a:gd name="adj" fmla="val 2919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8"/>
            <p:cNvSpPr/>
            <p:nvPr/>
          </p:nvSpPr>
          <p:spPr>
            <a:xfrm flipH="1">
              <a:off x="7926035" y="3600629"/>
              <a:ext cx="526200" cy="5262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1" name="Google Shape;5111;p58"/>
          <p:cNvGrpSpPr/>
          <p:nvPr/>
        </p:nvGrpSpPr>
        <p:grpSpPr>
          <a:xfrm>
            <a:off x="3549555" y="4590697"/>
            <a:ext cx="1646456" cy="754740"/>
            <a:chOff x="5071203" y="4398918"/>
            <a:chExt cx="1646456" cy="754740"/>
          </a:xfrm>
        </p:grpSpPr>
        <p:sp>
          <p:nvSpPr>
            <p:cNvPr id="5112" name="Google Shape;5112;p58"/>
            <p:cNvSpPr/>
            <p:nvPr/>
          </p:nvSpPr>
          <p:spPr>
            <a:xfrm>
              <a:off x="5071203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8"/>
            <p:cNvSpPr/>
            <p:nvPr/>
          </p:nvSpPr>
          <p:spPr>
            <a:xfrm>
              <a:off x="518670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8"/>
            <p:cNvSpPr/>
            <p:nvPr/>
          </p:nvSpPr>
          <p:spPr>
            <a:xfrm>
              <a:off x="5302521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8"/>
            <p:cNvSpPr/>
            <p:nvPr/>
          </p:nvSpPr>
          <p:spPr>
            <a:xfrm>
              <a:off x="5418334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8"/>
            <p:cNvSpPr/>
            <p:nvPr/>
          </p:nvSpPr>
          <p:spPr>
            <a:xfrm>
              <a:off x="5534146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8"/>
            <p:cNvSpPr/>
            <p:nvPr/>
          </p:nvSpPr>
          <p:spPr>
            <a:xfrm>
              <a:off x="5649652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8"/>
            <p:cNvSpPr/>
            <p:nvPr/>
          </p:nvSpPr>
          <p:spPr>
            <a:xfrm>
              <a:off x="576546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8"/>
            <p:cNvSpPr/>
            <p:nvPr/>
          </p:nvSpPr>
          <p:spPr>
            <a:xfrm>
              <a:off x="5071203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2" y="2148"/>
                  </a:cubicBezTo>
                  <a:cubicBezTo>
                    <a:pt x="1655" y="2148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8"/>
            <p:cNvSpPr/>
            <p:nvPr/>
          </p:nvSpPr>
          <p:spPr>
            <a:xfrm>
              <a:off x="5302521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94" y="2148"/>
                    <a:pt x="1087" y="2148"/>
                  </a:cubicBezTo>
                  <a:cubicBezTo>
                    <a:pt x="1679" y="2148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8"/>
            <p:cNvSpPr/>
            <p:nvPr/>
          </p:nvSpPr>
          <p:spPr>
            <a:xfrm>
              <a:off x="5534146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5" y="2148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8"/>
            <p:cNvSpPr/>
            <p:nvPr/>
          </p:nvSpPr>
          <p:spPr>
            <a:xfrm>
              <a:off x="5765465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8"/>
            <p:cNvSpPr/>
            <p:nvPr/>
          </p:nvSpPr>
          <p:spPr>
            <a:xfrm>
              <a:off x="5071203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2" y="2148"/>
                  </a:cubicBezTo>
                  <a:cubicBezTo>
                    <a:pt x="1655" y="2148"/>
                    <a:pt x="2149" y="1654"/>
                    <a:pt x="2149" y="1062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8"/>
            <p:cNvSpPr/>
            <p:nvPr/>
          </p:nvSpPr>
          <p:spPr>
            <a:xfrm>
              <a:off x="518670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62"/>
                  </a:cubicBezTo>
                  <a:cubicBezTo>
                    <a:pt x="1" y="1654"/>
                    <a:pt x="495" y="2148"/>
                    <a:pt x="1087" y="2148"/>
                  </a:cubicBezTo>
                  <a:cubicBezTo>
                    <a:pt x="1680" y="2148"/>
                    <a:pt x="2149" y="1654"/>
                    <a:pt x="2149" y="1062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8"/>
            <p:cNvSpPr/>
            <p:nvPr/>
          </p:nvSpPr>
          <p:spPr>
            <a:xfrm>
              <a:off x="5302521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9" y="1654"/>
                    <a:pt x="2149" y="1062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8"/>
            <p:cNvSpPr/>
            <p:nvPr/>
          </p:nvSpPr>
          <p:spPr>
            <a:xfrm>
              <a:off x="5418334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8"/>
            <p:cNvSpPr/>
            <p:nvPr/>
          </p:nvSpPr>
          <p:spPr>
            <a:xfrm>
              <a:off x="5534146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5" y="2148"/>
                    <a:pt x="2148" y="1654"/>
                    <a:pt x="2148" y="1062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8"/>
            <p:cNvSpPr/>
            <p:nvPr/>
          </p:nvSpPr>
          <p:spPr>
            <a:xfrm>
              <a:off x="5649652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62"/>
                  </a:cubicBezTo>
                  <a:cubicBezTo>
                    <a:pt x="1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8"/>
            <p:cNvSpPr/>
            <p:nvPr/>
          </p:nvSpPr>
          <p:spPr>
            <a:xfrm>
              <a:off x="576546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62"/>
                  </a:cubicBezTo>
                  <a:cubicBezTo>
                    <a:pt x="0" y="1654"/>
                    <a:pt x="470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8"/>
            <p:cNvSpPr/>
            <p:nvPr/>
          </p:nvSpPr>
          <p:spPr>
            <a:xfrm>
              <a:off x="5071203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2" y="2149"/>
                  </a:cubicBezTo>
                  <a:cubicBezTo>
                    <a:pt x="1655" y="2149"/>
                    <a:pt x="2149" y="1655"/>
                    <a:pt x="2149" y="1062"/>
                  </a:cubicBezTo>
                  <a:cubicBezTo>
                    <a:pt x="2149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8"/>
            <p:cNvSpPr/>
            <p:nvPr/>
          </p:nvSpPr>
          <p:spPr>
            <a:xfrm>
              <a:off x="5302521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87" y="2149"/>
                  </a:cubicBezTo>
                  <a:cubicBezTo>
                    <a:pt x="1679" y="2149"/>
                    <a:pt x="2149" y="1655"/>
                    <a:pt x="2149" y="1062"/>
                  </a:cubicBezTo>
                  <a:cubicBezTo>
                    <a:pt x="2149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8"/>
            <p:cNvSpPr/>
            <p:nvPr/>
          </p:nvSpPr>
          <p:spPr>
            <a:xfrm>
              <a:off x="5534146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5" y="2149"/>
                    <a:pt x="2148" y="1655"/>
                    <a:pt x="2148" y="1062"/>
                  </a:cubicBezTo>
                  <a:cubicBezTo>
                    <a:pt x="2148" y="470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8"/>
            <p:cNvSpPr/>
            <p:nvPr/>
          </p:nvSpPr>
          <p:spPr>
            <a:xfrm>
              <a:off x="5765465" y="47620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70"/>
                    <a:pt x="0" y="1062"/>
                  </a:cubicBezTo>
                  <a:cubicBezTo>
                    <a:pt x="0" y="1655"/>
                    <a:pt x="470" y="2149"/>
                    <a:pt x="1087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8"/>
            <p:cNvSpPr/>
            <p:nvPr/>
          </p:nvSpPr>
          <p:spPr>
            <a:xfrm>
              <a:off x="5071203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2" y="2148"/>
                  </a:cubicBezTo>
                  <a:cubicBezTo>
                    <a:pt x="1655" y="2148"/>
                    <a:pt x="2149" y="1679"/>
                    <a:pt x="2149" y="1087"/>
                  </a:cubicBezTo>
                  <a:cubicBezTo>
                    <a:pt x="2149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8"/>
            <p:cNvSpPr/>
            <p:nvPr/>
          </p:nvSpPr>
          <p:spPr>
            <a:xfrm>
              <a:off x="518670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5" y="0"/>
                    <a:pt x="1" y="469"/>
                    <a:pt x="1" y="1087"/>
                  </a:cubicBezTo>
                  <a:cubicBezTo>
                    <a:pt x="1" y="1679"/>
                    <a:pt x="495" y="2148"/>
                    <a:pt x="1087" y="2148"/>
                  </a:cubicBezTo>
                  <a:cubicBezTo>
                    <a:pt x="1680" y="2148"/>
                    <a:pt x="2149" y="1679"/>
                    <a:pt x="2149" y="1087"/>
                  </a:cubicBezTo>
                  <a:cubicBezTo>
                    <a:pt x="2149" y="469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8"/>
            <p:cNvSpPr/>
            <p:nvPr/>
          </p:nvSpPr>
          <p:spPr>
            <a:xfrm>
              <a:off x="5302521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9" y="1679"/>
                    <a:pt x="2149" y="1087"/>
                  </a:cubicBezTo>
                  <a:cubicBezTo>
                    <a:pt x="2149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8"/>
            <p:cNvSpPr/>
            <p:nvPr/>
          </p:nvSpPr>
          <p:spPr>
            <a:xfrm>
              <a:off x="5418334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8"/>
            <p:cNvSpPr/>
            <p:nvPr/>
          </p:nvSpPr>
          <p:spPr>
            <a:xfrm>
              <a:off x="5534146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5" y="2148"/>
                    <a:pt x="2148" y="1679"/>
                    <a:pt x="2148" y="1087"/>
                  </a:cubicBezTo>
                  <a:cubicBezTo>
                    <a:pt x="2148" y="469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8"/>
            <p:cNvSpPr/>
            <p:nvPr/>
          </p:nvSpPr>
          <p:spPr>
            <a:xfrm>
              <a:off x="5649652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1" y="469"/>
                    <a:pt x="1" y="1087"/>
                  </a:cubicBezTo>
                  <a:cubicBezTo>
                    <a:pt x="1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8"/>
            <p:cNvSpPr/>
            <p:nvPr/>
          </p:nvSpPr>
          <p:spPr>
            <a:xfrm>
              <a:off x="576546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70" y="0"/>
                    <a:pt x="0" y="469"/>
                    <a:pt x="0" y="1087"/>
                  </a:cubicBezTo>
                  <a:cubicBezTo>
                    <a:pt x="0" y="1679"/>
                    <a:pt x="470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8"/>
            <p:cNvSpPr/>
            <p:nvPr/>
          </p:nvSpPr>
          <p:spPr>
            <a:xfrm>
              <a:off x="5071203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2" y="2149"/>
                  </a:cubicBezTo>
                  <a:cubicBezTo>
                    <a:pt x="1655" y="2149"/>
                    <a:pt x="2149" y="1680"/>
                    <a:pt x="2149" y="1087"/>
                  </a:cubicBezTo>
                  <a:cubicBezTo>
                    <a:pt x="2149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8"/>
            <p:cNvSpPr/>
            <p:nvPr/>
          </p:nvSpPr>
          <p:spPr>
            <a:xfrm>
              <a:off x="5302521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94" y="2149"/>
                    <a:pt x="1087" y="2149"/>
                  </a:cubicBezTo>
                  <a:cubicBezTo>
                    <a:pt x="1679" y="2149"/>
                    <a:pt x="2149" y="1680"/>
                    <a:pt x="2149" y="1087"/>
                  </a:cubicBezTo>
                  <a:cubicBezTo>
                    <a:pt x="2149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8"/>
            <p:cNvSpPr/>
            <p:nvPr/>
          </p:nvSpPr>
          <p:spPr>
            <a:xfrm>
              <a:off x="5534146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5" y="2149"/>
                    <a:pt x="2148" y="1680"/>
                    <a:pt x="2148" y="1087"/>
                  </a:cubicBezTo>
                  <a:cubicBezTo>
                    <a:pt x="2148" y="495"/>
                    <a:pt x="1655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8"/>
            <p:cNvSpPr/>
            <p:nvPr/>
          </p:nvSpPr>
          <p:spPr>
            <a:xfrm>
              <a:off x="5765465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70" y="1"/>
                    <a:pt x="0" y="495"/>
                    <a:pt x="0" y="1087"/>
                  </a:cubicBezTo>
                  <a:cubicBezTo>
                    <a:pt x="0" y="1680"/>
                    <a:pt x="470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8"/>
            <p:cNvSpPr/>
            <p:nvPr/>
          </p:nvSpPr>
          <p:spPr>
            <a:xfrm>
              <a:off x="5071203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2" y="2346"/>
                  </a:cubicBezTo>
                  <a:cubicBezTo>
                    <a:pt x="1655" y="2346"/>
                    <a:pt x="2149" y="1852"/>
                    <a:pt x="2149" y="1259"/>
                  </a:cubicBezTo>
                  <a:cubicBezTo>
                    <a:pt x="2149" y="1235"/>
                    <a:pt x="2124" y="1210"/>
                    <a:pt x="2124" y="1161"/>
                  </a:cubicBezTo>
                  <a:cubicBezTo>
                    <a:pt x="2124" y="1136"/>
                    <a:pt x="2149" y="1111"/>
                    <a:pt x="2149" y="1087"/>
                  </a:cubicBezTo>
                  <a:cubicBezTo>
                    <a:pt x="2149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8"/>
            <p:cNvSpPr/>
            <p:nvPr/>
          </p:nvSpPr>
          <p:spPr>
            <a:xfrm>
              <a:off x="518670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5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5" y="2346"/>
                    <a:pt x="1087" y="2346"/>
                  </a:cubicBezTo>
                  <a:cubicBezTo>
                    <a:pt x="1680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80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8"/>
            <p:cNvSpPr/>
            <p:nvPr/>
          </p:nvSpPr>
          <p:spPr>
            <a:xfrm>
              <a:off x="5302521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87" y="2346"/>
                  </a:cubicBezTo>
                  <a:cubicBezTo>
                    <a:pt x="1679" y="2346"/>
                    <a:pt x="2149" y="1852"/>
                    <a:pt x="2149" y="1259"/>
                  </a:cubicBezTo>
                  <a:cubicBezTo>
                    <a:pt x="2149" y="1235"/>
                    <a:pt x="2149" y="1210"/>
                    <a:pt x="2149" y="1161"/>
                  </a:cubicBezTo>
                  <a:cubicBezTo>
                    <a:pt x="2149" y="1136"/>
                    <a:pt x="2149" y="1111"/>
                    <a:pt x="2149" y="1087"/>
                  </a:cubicBezTo>
                  <a:cubicBezTo>
                    <a:pt x="2149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8"/>
            <p:cNvSpPr/>
            <p:nvPr/>
          </p:nvSpPr>
          <p:spPr>
            <a:xfrm>
              <a:off x="5418334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8"/>
            <p:cNvSpPr/>
            <p:nvPr/>
          </p:nvSpPr>
          <p:spPr>
            <a:xfrm>
              <a:off x="5534146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5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5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8"/>
            <p:cNvSpPr/>
            <p:nvPr/>
          </p:nvSpPr>
          <p:spPr>
            <a:xfrm>
              <a:off x="5649652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1" y="494"/>
                    <a:pt x="1" y="1087"/>
                  </a:cubicBezTo>
                  <a:cubicBezTo>
                    <a:pt x="1" y="1111"/>
                    <a:pt x="25" y="1136"/>
                    <a:pt x="25" y="1161"/>
                  </a:cubicBezTo>
                  <a:cubicBezTo>
                    <a:pt x="25" y="1210"/>
                    <a:pt x="1" y="1235"/>
                    <a:pt x="1" y="1259"/>
                  </a:cubicBezTo>
                  <a:cubicBezTo>
                    <a:pt x="1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8"/>
            <p:cNvSpPr/>
            <p:nvPr/>
          </p:nvSpPr>
          <p:spPr>
            <a:xfrm>
              <a:off x="576546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70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70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8"/>
            <p:cNvSpPr/>
            <p:nvPr/>
          </p:nvSpPr>
          <p:spPr>
            <a:xfrm>
              <a:off x="6691351" y="5124926"/>
              <a:ext cx="26308" cy="28733"/>
            </a:xfrm>
            <a:custGeom>
              <a:avLst/>
              <a:gdLst/>
              <a:ahLst/>
              <a:cxnLst/>
              <a:rect l="l" t="t" r="r" b="b"/>
              <a:pathLst>
                <a:path w="2148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8"/>
            <p:cNvSpPr/>
            <p:nvPr/>
          </p:nvSpPr>
          <p:spPr>
            <a:xfrm>
              <a:off x="657553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6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8"/>
            <p:cNvSpPr/>
            <p:nvPr/>
          </p:nvSpPr>
          <p:spPr>
            <a:xfrm>
              <a:off x="6460020" y="5124926"/>
              <a:ext cx="26026" cy="28733"/>
            </a:xfrm>
            <a:custGeom>
              <a:avLst/>
              <a:gdLst/>
              <a:ahLst/>
              <a:cxnLst/>
              <a:rect l="l" t="t" r="r" b="b"/>
              <a:pathLst>
                <a:path w="2125" h="2346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111"/>
                    <a:pt x="1" y="1136"/>
                    <a:pt x="1" y="1161"/>
                  </a:cubicBezTo>
                  <a:cubicBezTo>
                    <a:pt x="1" y="1210"/>
                    <a:pt x="1" y="1235"/>
                    <a:pt x="1" y="1259"/>
                  </a:cubicBezTo>
                  <a:cubicBezTo>
                    <a:pt x="1" y="1852"/>
                    <a:pt x="470" y="2346"/>
                    <a:pt x="1063" y="2346"/>
                  </a:cubicBezTo>
                  <a:cubicBezTo>
                    <a:pt x="1655" y="2346"/>
                    <a:pt x="2124" y="1852"/>
                    <a:pt x="2124" y="1259"/>
                  </a:cubicBezTo>
                  <a:cubicBezTo>
                    <a:pt x="2124" y="1235"/>
                    <a:pt x="2124" y="1210"/>
                    <a:pt x="2124" y="1161"/>
                  </a:cubicBezTo>
                  <a:cubicBezTo>
                    <a:pt x="2124" y="1136"/>
                    <a:pt x="2124" y="1111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8"/>
            <p:cNvSpPr/>
            <p:nvPr/>
          </p:nvSpPr>
          <p:spPr>
            <a:xfrm>
              <a:off x="6344220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3" y="1210"/>
                    <a:pt x="2123" y="1161"/>
                  </a:cubicBezTo>
                  <a:cubicBezTo>
                    <a:pt x="2123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8"/>
            <p:cNvSpPr/>
            <p:nvPr/>
          </p:nvSpPr>
          <p:spPr>
            <a:xfrm>
              <a:off x="6228408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8"/>
            <p:cNvSpPr/>
            <p:nvPr/>
          </p:nvSpPr>
          <p:spPr>
            <a:xfrm>
              <a:off x="6112595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111"/>
                    <a:pt x="25" y="1136"/>
                    <a:pt x="25" y="1161"/>
                  </a:cubicBezTo>
                  <a:cubicBezTo>
                    <a:pt x="25" y="1210"/>
                    <a:pt x="0" y="1235"/>
                    <a:pt x="0" y="1259"/>
                  </a:cubicBezTo>
                  <a:cubicBezTo>
                    <a:pt x="0" y="1852"/>
                    <a:pt x="494" y="2346"/>
                    <a:pt x="1087" y="2346"/>
                  </a:cubicBezTo>
                  <a:cubicBezTo>
                    <a:pt x="1679" y="2346"/>
                    <a:pt x="2148" y="1852"/>
                    <a:pt x="2148" y="1259"/>
                  </a:cubicBezTo>
                  <a:cubicBezTo>
                    <a:pt x="2148" y="1235"/>
                    <a:pt x="2148" y="1210"/>
                    <a:pt x="2148" y="1161"/>
                  </a:cubicBezTo>
                  <a:cubicBezTo>
                    <a:pt x="2148" y="1136"/>
                    <a:pt x="2148" y="1111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8"/>
            <p:cNvSpPr/>
            <p:nvPr/>
          </p:nvSpPr>
          <p:spPr>
            <a:xfrm>
              <a:off x="5997089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23" y="1852"/>
                    <a:pt x="2123" y="1259"/>
                  </a:cubicBezTo>
                  <a:cubicBezTo>
                    <a:pt x="2123" y="1235"/>
                    <a:pt x="2123" y="1210"/>
                    <a:pt x="2123" y="1161"/>
                  </a:cubicBezTo>
                  <a:cubicBezTo>
                    <a:pt x="2123" y="1136"/>
                    <a:pt x="2123" y="1111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8"/>
            <p:cNvSpPr/>
            <p:nvPr/>
          </p:nvSpPr>
          <p:spPr>
            <a:xfrm>
              <a:off x="5881277" y="5124926"/>
              <a:ext cx="26320" cy="28733"/>
            </a:xfrm>
            <a:custGeom>
              <a:avLst/>
              <a:gdLst/>
              <a:ahLst/>
              <a:cxnLst/>
              <a:rect l="l" t="t" r="r" b="b"/>
              <a:pathLst>
                <a:path w="2149" h="2346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111"/>
                    <a:pt x="0" y="1136"/>
                    <a:pt x="0" y="1161"/>
                  </a:cubicBezTo>
                  <a:cubicBezTo>
                    <a:pt x="0" y="1210"/>
                    <a:pt x="0" y="1235"/>
                    <a:pt x="0" y="1259"/>
                  </a:cubicBezTo>
                  <a:cubicBezTo>
                    <a:pt x="0" y="1852"/>
                    <a:pt x="469" y="2346"/>
                    <a:pt x="1062" y="2346"/>
                  </a:cubicBezTo>
                  <a:cubicBezTo>
                    <a:pt x="1654" y="2346"/>
                    <a:pt x="2148" y="1852"/>
                    <a:pt x="2148" y="1259"/>
                  </a:cubicBezTo>
                  <a:cubicBezTo>
                    <a:pt x="2148" y="1235"/>
                    <a:pt x="2124" y="1210"/>
                    <a:pt x="2124" y="1161"/>
                  </a:cubicBezTo>
                  <a:cubicBezTo>
                    <a:pt x="2124" y="1136"/>
                    <a:pt x="2148" y="1111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8"/>
            <p:cNvSpPr/>
            <p:nvPr/>
          </p:nvSpPr>
          <p:spPr>
            <a:xfrm>
              <a:off x="6691351" y="50039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8"/>
            <p:cNvSpPr/>
            <p:nvPr/>
          </p:nvSpPr>
          <p:spPr>
            <a:xfrm>
              <a:off x="6460020" y="50039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95"/>
                    <a:pt x="1" y="1087"/>
                  </a:cubicBezTo>
                  <a:cubicBezTo>
                    <a:pt x="1" y="1680"/>
                    <a:pt x="470" y="2149"/>
                    <a:pt x="1063" y="2149"/>
                  </a:cubicBezTo>
                  <a:cubicBezTo>
                    <a:pt x="1655" y="2149"/>
                    <a:pt x="2124" y="1680"/>
                    <a:pt x="2124" y="1087"/>
                  </a:cubicBezTo>
                  <a:cubicBezTo>
                    <a:pt x="2124" y="495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8"/>
            <p:cNvSpPr/>
            <p:nvPr/>
          </p:nvSpPr>
          <p:spPr>
            <a:xfrm>
              <a:off x="6228408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87" y="2149"/>
                  </a:cubicBezTo>
                  <a:cubicBezTo>
                    <a:pt x="1679" y="2149"/>
                    <a:pt x="2148" y="1680"/>
                    <a:pt x="2148" y="1087"/>
                  </a:cubicBezTo>
                  <a:cubicBezTo>
                    <a:pt x="2148" y="495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8"/>
            <p:cNvSpPr/>
            <p:nvPr/>
          </p:nvSpPr>
          <p:spPr>
            <a:xfrm>
              <a:off x="5997089" y="50039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1"/>
                  </a:moveTo>
                  <a:cubicBezTo>
                    <a:pt x="469" y="1"/>
                    <a:pt x="0" y="495"/>
                    <a:pt x="0" y="1087"/>
                  </a:cubicBezTo>
                  <a:cubicBezTo>
                    <a:pt x="0" y="1680"/>
                    <a:pt x="469" y="2149"/>
                    <a:pt x="1062" y="2149"/>
                  </a:cubicBezTo>
                  <a:cubicBezTo>
                    <a:pt x="1654" y="2149"/>
                    <a:pt x="2148" y="1680"/>
                    <a:pt x="2148" y="1087"/>
                  </a:cubicBezTo>
                  <a:cubicBezTo>
                    <a:pt x="2148" y="495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8"/>
            <p:cNvSpPr/>
            <p:nvPr/>
          </p:nvSpPr>
          <p:spPr>
            <a:xfrm>
              <a:off x="6691351" y="48830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8"/>
            <p:cNvSpPr/>
            <p:nvPr/>
          </p:nvSpPr>
          <p:spPr>
            <a:xfrm>
              <a:off x="657553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8"/>
            <p:cNvSpPr/>
            <p:nvPr/>
          </p:nvSpPr>
          <p:spPr>
            <a:xfrm>
              <a:off x="6460020" y="48830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8"/>
            <p:cNvSpPr/>
            <p:nvPr/>
          </p:nvSpPr>
          <p:spPr>
            <a:xfrm>
              <a:off x="6344220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8"/>
            <p:cNvSpPr/>
            <p:nvPr/>
          </p:nvSpPr>
          <p:spPr>
            <a:xfrm>
              <a:off x="6228408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8"/>
            <p:cNvSpPr/>
            <p:nvPr/>
          </p:nvSpPr>
          <p:spPr>
            <a:xfrm>
              <a:off x="6112595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8"/>
            <p:cNvSpPr/>
            <p:nvPr/>
          </p:nvSpPr>
          <p:spPr>
            <a:xfrm>
              <a:off x="5997089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8"/>
            <p:cNvSpPr/>
            <p:nvPr/>
          </p:nvSpPr>
          <p:spPr>
            <a:xfrm>
              <a:off x="5881277" y="48830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8"/>
            <p:cNvSpPr/>
            <p:nvPr/>
          </p:nvSpPr>
          <p:spPr>
            <a:xfrm>
              <a:off x="6691351" y="47620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79" y="2149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8"/>
            <p:cNvSpPr/>
            <p:nvPr/>
          </p:nvSpPr>
          <p:spPr>
            <a:xfrm>
              <a:off x="6460020" y="47620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9"/>
                    <a:pt x="1063" y="2149"/>
                  </a:cubicBezTo>
                  <a:cubicBezTo>
                    <a:pt x="1655" y="2149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8"/>
            <p:cNvSpPr/>
            <p:nvPr/>
          </p:nvSpPr>
          <p:spPr>
            <a:xfrm>
              <a:off x="6227195" y="4762143"/>
              <a:ext cx="28733" cy="26173"/>
            </a:xfrm>
            <a:custGeom>
              <a:avLst/>
              <a:gdLst/>
              <a:ahLst/>
              <a:cxnLst/>
              <a:rect l="l" t="t" r="r" b="b"/>
              <a:pathLst>
                <a:path w="2346" h="2137" extrusionOk="0">
                  <a:moveTo>
                    <a:pt x="1173" y="1"/>
                  </a:moveTo>
                  <a:cubicBezTo>
                    <a:pt x="902" y="1"/>
                    <a:pt x="630" y="106"/>
                    <a:pt x="420" y="316"/>
                  </a:cubicBezTo>
                  <a:cubicBezTo>
                    <a:pt x="0" y="735"/>
                    <a:pt x="0" y="1402"/>
                    <a:pt x="420" y="1822"/>
                  </a:cubicBezTo>
                  <a:cubicBezTo>
                    <a:pt x="630" y="2031"/>
                    <a:pt x="902" y="2136"/>
                    <a:pt x="1173" y="2136"/>
                  </a:cubicBezTo>
                  <a:cubicBezTo>
                    <a:pt x="1445" y="2136"/>
                    <a:pt x="1716" y="2031"/>
                    <a:pt x="1926" y="1822"/>
                  </a:cubicBezTo>
                  <a:cubicBezTo>
                    <a:pt x="2346" y="1402"/>
                    <a:pt x="2346" y="735"/>
                    <a:pt x="1926" y="316"/>
                  </a:cubicBezTo>
                  <a:cubicBezTo>
                    <a:pt x="1716" y="106"/>
                    <a:pt x="1445" y="1"/>
                    <a:pt x="117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8"/>
            <p:cNvSpPr/>
            <p:nvPr/>
          </p:nvSpPr>
          <p:spPr>
            <a:xfrm>
              <a:off x="5997089" y="47620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9"/>
                    <a:pt x="1062" y="2149"/>
                  </a:cubicBezTo>
                  <a:cubicBezTo>
                    <a:pt x="1654" y="2149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8"/>
            <p:cNvSpPr/>
            <p:nvPr/>
          </p:nvSpPr>
          <p:spPr>
            <a:xfrm>
              <a:off x="6691351" y="4641125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8"/>
            <p:cNvSpPr/>
            <p:nvPr/>
          </p:nvSpPr>
          <p:spPr>
            <a:xfrm>
              <a:off x="657553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6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8"/>
            <p:cNvSpPr/>
            <p:nvPr/>
          </p:nvSpPr>
          <p:spPr>
            <a:xfrm>
              <a:off x="6460020" y="4641125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69"/>
                    <a:pt x="1" y="1062"/>
                  </a:cubicBezTo>
                  <a:cubicBezTo>
                    <a:pt x="1" y="1654"/>
                    <a:pt x="470" y="2148"/>
                    <a:pt x="1063" y="2148"/>
                  </a:cubicBezTo>
                  <a:cubicBezTo>
                    <a:pt x="1655" y="2148"/>
                    <a:pt x="2124" y="1654"/>
                    <a:pt x="2124" y="1062"/>
                  </a:cubicBezTo>
                  <a:cubicBezTo>
                    <a:pt x="2124" y="469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8"/>
            <p:cNvSpPr/>
            <p:nvPr/>
          </p:nvSpPr>
          <p:spPr>
            <a:xfrm>
              <a:off x="6344220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8"/>
            <p:cNvSpPr/>
            <p:nvPr/>
          </p:nvSpPr>
          <p:spPr>
            <a:xfrm>
              <a:off x="6228408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8"/>
            <p:cNvSpPr/>
            <p:nvPr/>
          </p:nvSpPr>
          <p:spPr>
            <a:xfrm>
              <a:off x="6112595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69"/>
                    <a:pt x="0" y="1062"/>
                  </a:cubicBezTo>
                  <a:cubicBezTo>
                    <a:pt x="0" y="1654"/>
                    <a:pt x="494" y="2148"/>
                    <a:pt x="1087" y="2148"/>
                  </a:cubicBezTo>
                  <a:cubicBezTo>
                    <a:pt x="1679" y="2148"/>
                    <a:pt x="2148" y="1654"/>
                    <a:pt x="2148" y="1062"/>
                  </a:cubicBezTo>
                  <a:cubicBezTo>
                    <a:pt x="2148" y="469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8"/>
            <p:cNvSpPr/>
            <p:nvPr/>
          </p:nvSpPr>
          <p:spPr>
            <a:xfrm>
              <a:off x="5997089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8"/>
            <p:cNvSpPr/>
            <p:nvPr/>
          </p:nvSpPr>
          <p:spPr>
            <a:xfrm>
              <a:off x="5881277" y="4641125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69"/>
                    <a:pt x="0" y="1062"/>
                  </a:cubicBezTo>
                  <a:cubicBezTo>
                    <a:pt x="0" y="1654"/>
                    <a:pt x="469" y="2148"/>
                    <a:pt x="1062" y="2148"/>
                  </a:cubicBezTo>
                  <a:cubicBezTo>
                    <a:pt x="1654" y="2148"/>
                    <a:pt x="2148" y="1654"/>
                    <a:pt x="2148" y="1062"/>
                  </a:cubicBezTo>
                  <a:cubicBezTo>
                    <a:pt x="2148" y="469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8"/>
            <p:cNvSpPr/>
            <p:nvPr/>
          </p:nvSpPr>
          <p:spPr>
            <a:xfrm>
              <a:off x="6691351" y="4520169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8"/>
            <p:cNvSpPr/>
            <p:nvPr/>
          </p:nvSpPr>
          <p:spPr>
            <a:xfrm>
              <a:off x="6460020" y="4520169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1"/>
                  </a:moveTo>
                  <a:cubicBezTo>
                    <a:pt x="470" y="1"/>
                    <a:pt x="1" y="470"/>
                    <a:pt x="1" y="1062"/>
                  </a:cubicBezTo>
                  <a:cubicBezTo>
                    <a:pt x="1" y="1655"/>
                    <a:pt x="470" y="2148"/>
                    <a:pt x="1063" y="2148"/>
                  </a:cubicBezTo>
                  <a:cubicBezTo>
                    <a:pt x="1655" y="2148"/>
                    <a:pt x="2124" y="1655"/>
                    <a:pt x="2124" y="1062"/>
                  </a:cubicBezTo>
                  <a:cubicBezTo>
                    <a:pt x="2124" y="470"/>
                    <a:pt x="1655" y="1"/>
                    <a:pt x="1063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8"/>
            <p:cNvSpPr/>
            <p:nvPr/>
          </p:nvSpPr>
          <p:spPr>
            <a:xfrm>
              <a:off x="6228408" y="4520169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87" y="2148"/>
                  </a:cubicBezTo>
                  <a:cubicBezTo>
                    <a:pt x="1679" y="2148"/>
                    <a:pt x="2148" y="1655"/>
                    <a:pt x="2148" y="1062"/>
                  </a:cubicBezTo>
                  <a:cubicBezTo>
                    <a:pt x="2148" y="470"/>
                    <a:pt x="1679" y="1"/>
                    <a:pt x="1087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8"/>
            <p:cNvSpPr/>
            <p:nvPr/>
          </p:nvSpPr>
          <p:spPr>
            <a:xfrm>
              <a:off x="5997089" y="4520169"/>
              <a:ext cx="26014" cy="26320"/>
            </a:xfrm>
            <a:custGeom>
              <a:avLst/>
              <a:gdLst/>
              <a:ahLst/>
              <a:cxnLst/>
              <a:rect l="l" t="t" r="r" b="b"/>
              <a:pathLst>
                <a:path w="2124" h="2149" extrusionOk="0">
                  <a:moveTo>
                    <a:pt x="1062" y="1"/>
                  </a:moveTo>
                  <a:cubicBezTo>
                    <a:pt x="469" y="1"/>
                    <a:pt x="0" y="470"/>
                    <a:pt x="0" y="1062"/>
                  </a:cubicBezTo>
                  <a:cubicBezTo>
                    <a:pt x="0" y="1655"/>
                    <a:pt x="469" y="2148"/>
                    <a:pt x="1062" y="2148"/>
                  </a:cubicBezTo>
                  <a:cubicBezTo>
                    <a:pt x="1654" y="2148"/>
                    <a:pt x="2123" y="1655"/>
                    <a:pt x="2123" y="1062"/>
                  </a:cubicBezTo>
                  <a:cubicBezTo>
                    <a:pt x="2123" y="470"/>
                    <a:pt x="1654" y="1"/>
                    <a:pt x="1062" y="1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8"/>
            <p:cNvSpPr/>
            <p:nvPr/>
          </p:nvSpPr>
          <p:spPr>
            <a:xfrm>
              <a:off x="6691351" y="4398918"/>
              <a:ext cx="26308" cy="26320"/>
            </a:xfrm>
            <a:custGeom>
              <a:avLst/>
              <a:gdLst/>
              <a:ahLst/>
              <a:cxnLst/>
              <a:rect l="l" t="t" r="r" b="b"/>
              <a:pathLst>
                <a:path w="2148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8"/>
            <p:cNvSpPr/>
            <p:nvPr/>
          </p:nvSpPr>
          <p:spPr>
            <a:xfrm>
              <a:off x="657553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6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6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6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8"/>
            <p:cNvSpPr/>
            <p:nvPr/>
          </p:nvSpPr>
          <p:spPr>
            <a:xfrm>
              <a:off x="6460020" y="4398918"/>
              <a:ext cx="26026" cy="26320"/>
            </a:xfrm>
            <a:custGeom>
              <a:avLst/>
              <a:gdLst/>
              <a:ahLst/>
              <a:cxnLst/>
              <a:rect l="l" t="t" r="r" b="b"/>
              <a:pathLst>
                <a:path w="2125" h="2149" extrusionOk="0">
                  <a:moveTo>
                    <a:pt x="1063" y="0"/>
                  </a:moveTo>
                  <a:cubicBezTo>
                    <a:pt x="470" y="0"/>
                    <a:pt x="1" y="494"/>
                    <a:pt x="1" y="1087"/>
                  </a:cubicBezTo>
                  <a:cubicBezTo>
                    <a:pt x="1" y="1679"/>
                    <a:pt x="470" y="2148"/>
                    <a:pt x="1063" y="2148"/>
                  </a:cubicBezTo>
                  <a:cubicBezTo>
                    <a:pt x="1655" y="2148"/>
                    <a:pt x="2124" y="1679"/>
                    <a:pt x="2124" y="1087"/>
                  </a:cubicBezTo>
                  <a:cubicBezTo>
                    <a:pt x="2124" y="494"/>
                    <a:pt x="1655" y="0"/>
                    <a:pt x="1063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8"/>
            <p:cNvSpPr/>
            <p:nvPr/>
          </p:nvSpPr>
          <p:spPr>
            <a:xfrm>
              <a:off x="6344220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8"/>
            <p:cNvSpPr/>
            <p:nvPr/>
          </p:nvSpPr>
          <p:spPr>
            <a:xfrm>
              <a:off x="6228408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8"/>
            <p:cNvSpPr/>
            <p:nvPr/>
          </p:nvSpPr>
          <p:spPr>
            <a:xfrm>
              <a:off x="6112595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87" y="0"/>
                  </a:moveTo>
                  <a:cubicBezTo>
                    <a:pt x="494" y="0"/>
                    <a:pt x="0" y="494"/>
                    <a:pt x="0" y="1087"/>
                  </a:cubicBezTo>
                  <a:cubicBezTo>
                    <a:pt x="0" y="1679"/>
                    <a:pt x="494" y="2148"/>
                    <a:pt x="1087" y="2148"/>
                  </a:cubicBezTo>
                  <a:cubicBezTo>
                    <a:pt x="1679" y="2148"/>
                    <a:pt x="2148" y="1679"/>
                    <a:pt x="2148" y="1087"/>
                  </a:cubicBezTo>
                  <a:cubicBezTo>
                    <a:pt x="2148" y="494"/>
                    <a:pt x="1679" y="0"/>
                    <a:pt x="1087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8"/>
            <p:cNvSpPr/>
            <p:nvPr/>
          </p:nvSpPr>
          <p:spPr>
            <a:xfrm>
              <a:off x="5997089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23" y="1679"/>
                    <a:pt x="2123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8"/>
            <p:cNvSpPr/>
            <p:nvPr/>
          </p:nvSpPr>
          <p:spPr>
            <a:xfrm>
              <a:off x="5881277" y="4398918"/>
              <a:ext cx="26320" cy="26320"/>
            </a:xfrm>
            <a:custGeom>
              <a:avLst/>
              <a:gdLst/>
              <a:ahLst/>
              <a:cxnLst/>
              <a:rect l="l" t="t" r="r" b="b"/>
              <a:pathLst>
                <a:path w="2149" h="2149" extrusionOk="0">
                  <a:moveTo>
                    <a:pt x="1062" y="0"/>
                  </a:moveTo>
                  <a:cubicBezTo>
                    <a:pt x="469" y="0"/>
                    <a:pt x="0" y="494"/>
                    <a:pt x="0" y="1087"/>
                  </a:cubicBezTo>
                  <a:cubicBezTo>
                    <a:pt x="0" y="1679"/>
                    <a:pt x="469" y="2148"/>
                    <a:pt x="1062" y="2148"/>
                  </a:cubicBezTo>
                  <a:cubicBezTo>
                    <a:pt x="1654" y="2148"/>
                    <a:pt x="2148" y="1679"/>
                    <a:pt x="2148" y="1087"/>
                  </a:cubicBezTo>
                  <a:cubicBezTo>
                    <a:pt x="2148" y="494"/>
                    <a:pt x="1654" y="0"/>
                    <a:pt x="1062" y="0"/>
                  </a:cubicBezTo>
                  <a:close/>
                </a:path>
              </a:pathLst>
            </a:custGeom>
            <a:solidFill>
              <a:srgbClr val="B5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705547" y="3320716"/>
            <a:ext cx="3552929" cy="82777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35"/>
          <p:cNvSpPr txBox="1">
            <a:spLocks noGrp="1"/>
          </p:cNvSpPr>
          <p:nvPr>
            <p:ph type="title"/>
          </p:nvPr>
        </p:nvSpPr>
        <p:spPr>
          <a:xfrm>
            <a:off x="271286" y="141787"/>
            <a:ext cx="4584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32" name="Google Shape;3932;p35"/>
          <p:cNvSpPr txBox="1">
            <a:spLocks noGrp="1"/>
          </p:cNvSpPr>
          <p:nvPr>
            <p:ph type="subTitle" idx="1"/>
          </p:nvPr>
        </p:nvSpPr>
        <p:spPr>
          <a:xfrm>
            <a:off x="1140881" y="877984"/>
            <a:ext cx="6183503" cy="3387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Cardiovascular diseases (CVDs) remain one of the leading causes of death worldwide, accounting for millions of fatalities each year.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Early detection is vital to reducing mortality and improving patient outcomes. Among the most common diagnostic tools, the Electrocardiogram (ECG) plays a crucial role in monitoring and identifying heart conditions.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 With the advancement of Artificial Intelligence (AI),     particularly Machine Learning (ML) and Deep Learning (DL), the automation of ECG analysis has become a viable solution.  </a:t>
            </a:r>
            <a:endParaRPr dirty="0"/>
          </a:p>
        </p:txBody>
      </p:sp>
      <p:grpSp>
        <p:nvGrpSpPr>
          <p:cNvPr id="3933" name="Google Shape;3933;p35"/>
          <p:cNvGrpSpPr/>
          <p:nvPr/>
        </p:nvGrpSpPr>
        <p:grpSpPr>
          <a:xfrm>
            <a:off x="90666" y="877984"/>
            <a:ext cx="1050215" cy="928393"/>
            <a:chOff x="3473975" y="801475"/>
            <a:chExt cx="2441225" cy="2158050"/>
          </a:xfrm>
        </p:grpSpPr>
        <p:sp>
          <p:nvSpPr>
            <p:cNvPr id="3934" name="Google Shape;3934;p35"/>
            <p:cNvSpPr/>
            <p:nvPr/>
          </p:nvSpPr>
          <p:spPr>
            <a:xfrm>
              <a:off x="3473975" y="801475"/>
              <a:ext cx="2441225" cy="2158050"/>
            </a:xfrm>
            <a:custGeom>
              <a:avLst/>
              <a:gdLst/>
              <a:ahLst/>
              <a:cxnLst/>
              <a:rect l="l" t="t" r="r" b="b"/>
              <a:pathLst>
                <a:path w="97649" h="86322" extrusionOk="0">
                  <a:moveTo>
                    <a:pt x="71920" y="1686"/>
                  </a:moveTo>
                  <a:cubicBezTo>
                    <a:pt x="88333" y="1686"/>
                    <a:pt x="95962" y="18187"/>
                    <a:pt x="95962" y="29366"/>
                  </a:cubicBezTo>
                  <a:cubicBezTo>
                    <a:pt x="95962" y="48321"/>
                    <a:pt x="76445" y="64172"/>
                    <a:pt x="48824" y="84459"/>
                  </a:cubicBezTo>
                  <a:cubicBezTo>
                    <a:pt x="21174" y="64172"/>
                    <a:pt x="1656" y="48321"/>
                    <a:pt x="1656" y="29366"/>
                  </a:cubicBezTo>
                  <a:cubicBezTo>
                    <a:pt x="1656" y="18187"/>
                    <a:pt x="9316" y="1686"/>
                    <a:pt x="25699" y="1686"/>
                  </a:cubicBezTo>
                  <a:cubicBezTo>
                    <a:pt x="41372" y="1686"/>
                    <a:pt x="47996" y="14461"/>
                    <a:pt x="48055" y="14579"/>
                  </a:cubicBezTo>
                  <a:cubicBezTo>
                    <a:pt x="48203" y="14875"/>
                    <a:pt x="48499" y="15053"/>
                    <a:pt x="48824" y="15053"/>
                  </a:cubicBezTo>
                  <a:cubicBezTo>
                    <a:pt x="49120" y="15053"/>
                    <a:pt x="49416" y="14875"/>
                    <a:pt x="49564" y="14579"/>
                  </a:cubicBezTo>
                  <a:cubicBezTo>
                    <a:pt x="49623" y="14461"/>
                    <a:pt x="56217" y="1686"/>
                    <a:pt x="71920" y="1686"/>
                  </a:cubicBezTo>
                  <a:close/>
                  <a:moveTo>
                    <a:pt x="25699" y="0"/>
                  </a:moveTo>
                  <a:cubicBezTo>
                    <a:pt x="9818" y="0"/>
                    <a:pt x="0" y="15230"/>
                    <a:pt x="0" y="29366"/>
                  </a:cubicBezTo>
                  <a:cubicBezTo>
                    <a:pt x="0" y="49209"/>
                    <a:pt x="20021" y="65414"/>
                    <a:pt x="48321" y="86174"/>
                  </a:cubicBezTo>
                  <a:cubicBezTo>
                    <a:pt x="48469" y="86263"/>
                    <a:pt x="48647" y="86322"/>
                    <a:pt x="48824" y="86322"/>
                  </a:cubicBezTo>
                  <a:cubicBezTo>
                    <a:pt x="48972" y="86322"/>
                    <a:pt x="49150" y="86263"/>
                    <a:pt x="49297" y="86174"/>
                  </a:cubicBezTo>
                  <a:cubicBezTo>
                    <a:pt x="77598" y="65414"/>
                    <a:pt x="97648" y="49209"/>
                    <a:pt x="97648" y="29366"/>
                  </a:cubicBezTo>
                  <a:cubicBezTo>
                    <a:pt x="97648" y="15230"/>
                    <a:pt x="87800" y="0"/>
                    <a:pt x="71920" y="0"/>
                  </a:cubicBezTo>
                  <a:cubicBezTo>
                    <a:pt x="58228" y="0"/>
                    <a:pt x="51013" y="9168"/>
                    <a:pt x="48824" y="12598"/>
                  </a:cubicBezTo>
                  <a:cubicBezTo>
                    <a:pt x="46606" y="9168"/>
                    <a:pt x="39391" y="0"/>
                    <a:pt x="25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5"/>
            <p:cNvSpPr/>
            <p:nvPr/>
          </p:nvSpPr>
          <p:spPr>
            <a:xfrm>
              <a:off x="4257650" y="1443925"/>
              <a:ext cx="873125" cy="873150"/>
            </a:xfrm>
            <a:custGeom>
              <a:avLst/>
              <a:gdLst/>
              <a:ahLst/>
              <a:cxnLst/>
              <a:rect l="l" t="t" r="r" b="b"/>
              <a:pathLst>
                <a:path w="34925" h="34926" extrusionOk="0">
                  <a:moveTo>
                    <a:pt x="21883" y="1686"/>
                  </a:moveTo>
                  <a:lnTo>
                    <a:pt x="21883" y="12214"/>
                  </a:lnTo>
                  <a:cubicBezTo>
                    <a:pt x="21883" y="12687"/>
                    <a:pt x="22238" y="13072"/>
                    <a:pt x="22712" y="13072"/>
                  </a:cubicBezTo>
                  <a:lnTo>
                    <a:pt x="33239" y="13072"/>
                  </a:lnTo>
                  <a:lnTo>
                    <a:pt x="33239" y="21884"/>
                  </a:lnTo>
                  <a:lnTo>
                    <a:pt x="22712" y="21884"/>
                  </a:lnTo>
                  <a:cubicBezTo>
                    <a:pt x="22238" y="21884"/>
                    <a:pt x="21883" y="22269"/>
                    <a:pt x="21883" y="22712"/>
                  </a:cubicBezTo>
                  <a:lnTo>
                    <a:pt x="21883" y="33240"/>
                  </a:lnTo>
                  <a:lnTo>
                    <a:pt x="13041" y="33240"/>
                  </a:lnTo>
                  <a:lnTo>
                    <a:pt x="13041" y="22712"/>
                  </a:lnTo>
                  <a:cubicBezTo>
                    <a:pt x="13041" y="22269"/>
                    <a:pt x="12687" y="21884"/>
                    <a:pt x="12213" y="21884"/>
                  </a:cubicBezTo>
                  <a:lnTo>
                    <a:pt x="1686" y="21884"/>
                  </a:lnTo>
                  <a:lnTo>
                    <a:pt x="1686" y="13072"/>
                  </a:lnTo>
                  <a:lnTo>
                    <a:pt x="12213" y="13072"/>
                  </a:lnTo>
                  <a:cubicBezTo>
                    <a:pt x="12687" y="13072"/>
                    <a:pt x="13041" y="12687"/>
                    <a:pt x="13041" y="12214"/>
                  </a:cubicBezTo>
                  <a:lnTo>
                    <a:pt x="13041" y="1686"/>
                  </a:lnTo>
                  <a:close/>
                  <a:moveTo>
                    <a:pt x="12213" y="1"/>
                  </a:moveTo>
                  <a:cubicBezTo>
                    <a:pt x="11770" y="1"/>
                    <a:pt x="11385" y="385"/>
                    <a:pt x="11385" y="858"/>
                  </a:cubicBezTo>
                  <a:lnTo>
                    <a:pt x="11385" y="11386"/>
                  </a:lnTo>
                  <a:lnTo>
                    <a:pt x="858" y="11386"/>
                  </a:lnTo>
                  <a:cubicBezTo>
                    <a:pt x="384" y="11386"/>
                    <a:pt x="0" y="11770"/>
                    <a:pt x="0" y="12214"/>
                  </a:cubicBezTo>
                  <a:lnTo>
                    <a:pt x="0" y="22712"/>
                  </a:lnTo>
                  <a:cubicBezTo>
                    <a:pt x="0" y="23185"/>
                    <a:pt x="384" y="23540"/>
                    <a:pt x="858" y="23540"/>
                  </a:cubicBezTo>
                  <a:lnTo>
                    <a:pt x="11385" y="23540"/>
                  </a:lnTo>
                  <a:lnTo>
                    <a:pt x="11385" y="34098"/>
                  </a:lnTo>
                  <a:cubicBezTo>
                    <a:pt x="11385" y="34541"/>
                    <a:pt x="11770" y="34926"/>
                    <a:pt x="12213" y="34926"/>
                  </a:cubicBezTo>
                  <a:lnTo>
                    <a:pt x="22712" y="34926"/>
                  </a:lnTo>
                  <a:cubicBezTo>
                    <a:pt x="23185" y="34926"/>
                    <a:pt x="23540" y="34541"/>
                    <a:pt x="23540" y="34098"/>
                  </a:cubicBezTo>
                  <a:lnTo>
                    <a:pt x="23540" y="23540"/>
                  </a:lnTo>
                  <a:lnTo>
                    <a:pt x="34097" y="23540"/>
                  </a:lnTo>
                  <a:cubicBezTo>
                    <a:pt x="34540" y="23540"/>
                    <a:pt x="34925" y="23185"/>
                    <a:pt x="34925" y="22712"/>
                  </a:cubicBezTo>
                  <a:lnTo>
                    <a:pt x="34925" y="12214"/>
                  </a:lnTo>
                  <a:cubicBezTo>
                    <a:pt x="34925" y="11770"/>
                    <a:pt x="34540" y="11386"/>
                    <a:pt x="34097" y="11386"/>
                  </a:cubicBezTo>
                  <a:lnTo>
                    <a:pt x="23540" y="11386"/>
                  </a:lnTo>
                  <a:lnTo>
                    <a:pt x="23540" y="858"/>
                  </a:lnTo>
                  <a:cubicBezTo>
                    <a:pt x="23540" y="385"/>
                    <a:pt x="23185" y="1"/>
                    <a:pt x="2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5"/>
            <p:cNvSpPr/>
            <p:nvPr/>
          </p:nvSpPr>
          <p:spPr>
            <a:xfrm>
              <a:off x="3620350" y="1004725"/>
              <a:ext cx="309050" cy="551600"/>
            </a:xfrm>
            <a:custGeom>
              <a:avLst/>
              <a:gdLst/>
              <a:ahLst/>
              <a:cxnLst/>
              <a:rect l="l" t="t" r="r" b="b"/>
              <a:pathLst>
                <a:path w="12362" h="22064" extrusionOk="0">
                  <a:moveTo>
                    <a:pt x="11424" y="0"/>
                  </a:moveTo>
                  <a:cubicBezTo>
                    <a:pt x="11279" y="0"/>
                    <a:pt x="11134" y="40"/>
                    <a:pt x="11002" y="121"/>
                  </a:cubicBezTo>
                  <a:cubicBezTo>
                    <a:pt x="3431" y="4557"/>
                    <a:pt x="1" y="14197"/>
                    <a:pt x="1" y="21236"/>
                  </a:cubicBezTo>
                  <a:cubicBezTo>
                    <a:pt x="1" y="21709"/>
                    <a:pt x="385" y="22064"/>
                    <a:pt x="829" y="22064"/>
                  </a:cubicBezTo>
                  <a:cubicBezTo>
                    <a:pt x="1302" y="22064"/>
                    <a:pt x="1686" y="21709"/>
                    <a:pt x="1686" y="21236"/>
                  </a:cubicBezTo>
                  <a:cubicBezTo>
                    <a:pt x="1686" y="14434"/>
                    <a:pt x="5176" y="5503"/>
                    <a:pt x="11830" y="1570"/>
                  </a:cubicBezTo>
                  <a:cubicBezTo>
                    <a:pt x="12244" y="1333"/>
                    <a:pt x="12362" y="801"/>
                    <a:pt x="12125" y="417"/>
                  </a:cubicBezTo>
                  <a:cubicBezTo>
                    <a:pt x="11970" y="145"/>
                    <a:pt x="11700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5"/>
            <p:cNvSpPr/>
            <p:nvPr/>
          </p:nvSpPr>
          <p:spPr>
            <a:xfrm>
              <a:off x="3639575" y="1667175"/>
              <a:ext cx="119800" cy="211500"/>
            </a:xfrm>
            <a:custGeom>
              <a:avLst/>
              <a:gdLst/>
              <a:ahLst/>
              <a:cxnLst/>
              <a:rect l="l" t="t" r="r" b="b"/>
              <a:pathLst>
                <a:path w="4792" h="8460" extrusionOk="0">
                  <a:moveTo>
                    <a:pt x="941" y="1"/>
                  </a:moveTo>
                  <a:cubicBezTo>
                    <a:pt x="865" y="1"/>
                    <a:pt x="787" y="11"/>
                    <a:pt x="710" y="31"/>
                  </a:cubicBezTo>
                  <a:cubicBezTo>
                    <a:pt x="267" y="149"/>
                    <a:pt x="1" y="622"/>
                    <a:pt x="119" y="1066"/>
                  </a:cubicBezTo>
                  <a:cubicBezTo>
                    <a:pt x="769" y="3343"/>
                    <a:pt x="1775" y="5679"/>
                    <a:pt x="3106" y="8045"/>
                  </a:cubicBezTo>
                  <a:cubicBezTo>
                    <a:pt x="3254" y="8311"/>
                    <a:pt x="3549" y="8459"/>
                    <a:pt x="3845" y="8459"/>
                  </a:cubicBezTo>
                  <a:cubicBezTo>
                    <a:pt x="3963" y="8459"/>
                    <a:pt x="4111" y="8430"/>
                    <a:pt x="4259" y="8341"/>
                  </a:cubicBezTo>
                  <a:cubicBezTo>
                    <a:pt x="4643" y="8134"/>
                    <a:pt x="4791" y="7602"/>
                    <a:pt x="4555" y="7217"/>
                  </a:cubicBezTo>
                  <a:cubicBezTo>
                    <a:pt x="3283" y="4970"/>
                    <a:pt x="2337" y="2752"/>
                    <a:pt x="1745" y="593"/>
                  </a:cubicBezTo>
                  <a:cubicBezTo>
                    <a:pt x="1648" y="226"/>
                    <a:pt x="1307" y="1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8" name="Google Shape;3938;p35"/>
          <p:cNvSpPr/>
          <p:nvPr/>
        </p:nvSpPr>
        <p:spPr>
          <a:xfrm>
            <a:off x="427803" y="1557527"/>
            <a:ext cx="497700" cy="497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2BBE25-6EA4-F99D-9BD3-89893873282F}"/>
              </a:ext>
            </a:extLst>
          </p:cNvPr>
          <p:cNvSpPr txBox="1"/>
          <p:nvPr/>
        </p:nvSpPr>
        <p:spPr>
          <a:xfrm>
            <a:off x="424542" y="186481"/>
            <a:ext cx="7568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proposed system, </a:t>
            </a:r>
            <a:r>
              <a:rPr lang="en-US" sz="1600" b="1" dirty="0"/>
              <a:t>PULSEAI</a:t>
            </a:r>
            <a:r>
              <a:rPr lang="en-US" sz="1600" dirty="0"/>
              <a:t>, aims to leverage both ML and DL techniques to detect cardiovascular diseases from ECG images. Unlike many existing solutions that rely solely on raw signals, PULSEAI processes image-based ECG data, making it suitable for diverse clinical environments. The system’s core contributions include: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/>
              <a:t>efficient </a:t>
            </a:r>
            <a:r>
              <a:rPr lang="en-US" sz="1600" b="1" smtClean="0"/>
              <a:t>model architecture</a:t>
            </a:r>
            <a:r>
              <a:rPr lang="en-US" sz="1600" smtClean="0"/>
              <a:t> </a:t>
            </a:r>
            <a:r>
              <a:rPr lang="en-US" sz="1600" dirty="0"/>
              <a:t>optimized for low computational cost, ensuring compatibility with low-resource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Automated and robust classification</a:t>
            </a:r>
            <a:r>
              <a:rPr lang="en-US" sz="1600" dirty="0"/>
              <a:t> of multiple cardiovascular conditions, including normal rhythms, abnormal heartbeats, myocardial infarction, and history of myocardial infarction.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comparative performance analysis</a:t>
            </a:r>
            <a:r>
              <a:rPr lang="en-US" sz="1600" dirty="0"/>
              <a:t> between ML classifiers (e.g., SVM, KNN) and DL models to identify optimal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Real-time processing capability</a:t>
            </a:r>
            <a:r>
              <a:rPr lang="en-US" sz="1600" dirty="0"/>
              <a:t> for </a:t>
            </a:r>
            <a:r>
              <a:rPr lang="en-US" sz="1600" dirty="0" smtClean="0"/>
              <a:t>immediate </a:t>
            </a:r>
            <a:r>
              <a:rPr lang="en-US" sz="1600" dirty="0"/>
              <a:t>diagnostic support.</a:t>
            </a:r>
          </a:p>
        </p:txBody>
      </p:sp>
    </p:spTree>
    <p:extLst>
      <p:ext uri="{BB962C8B-B14F-4D97-AF65-F5344CB8AC3E}">
        <p14:creationId xmlns:p14="http://schemas.microsoft.com/office/powerpoint/2010/main" val="41899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ECG?</a:t>
            </a:r>
            <a:endParaRPr lang="en-US" dirty="0">
              <a:latin typeface="+mj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48640" y="2237184"/>
            <a:ext cx="3830855" cy="480000"/>
          </a:xfrm>
        </p:spPr>
        <p:txBody>
          <a:bodyPr/>
          <a:lstStyle/>
          <a:p>
            <a:r>
              <a:rPr lang="en-US" sz="1600" dirty="0" smtClean="0">
                <a:latin typeface="+mn-lt"/>
              </a:rPr>
              <a:t>12-lead Electrocardiogram(ECG)</a:t>
            </a:r>
            <a:endParaRPr lang="en-US" sz="1600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2"/>
          </p:nvPr>
        </p:nvSpPr>
        <p:spPr>
          <a:xfrm>
            <a:off x="1127615" y="2717184"/>
            <a:ext cx="2746800" cy="1013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3"/>
          </p:nvPr>
        </p:nvSpPr>
        <p:spPr>
          <a:xfrm>
            <a:off x="5365840" y="2208308"/>
            <a:ext cx="2746800" cy="480000"/>
          </a:xfrm>
        </p:spPr>
        <p:txBody>
          <a:bodyPr/>
          <a:lstStyle/>
          <a:p>
            <a:r>
              <a:rPr lang="en-US" sz="1600" dirty="0" smtClean="0">
                <a:latin typeface="+mn-lt"/>
              </a:rPr>
              <a:t>Characteristics of ECG</a:t>
            </a:r>
            <a:endParaRPr lang="en-US" sz="16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394" y="1280160"/>
            <a:ext cx="777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 electrocardiogram (ECG) is a simple test that can be used to check heart’s rhythm and electrical activity.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42" y="2603675"/>
            <a:ext cx="2678731" cy="223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5" b="18568"/>
          <a:stretch/>
        </p:blipFill>
        <p:spPr bwMode="auto">
          <a:xfrm>
            <a:off x="909588" y="2699789"/>
            <a:ext cx="3758665" cy="177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22" y="343572"/>
            <a:ext cx="7717800" cy="572700"/>
          </a:xfrm>
        </p:spPr>
        <p:txBody>
          <a:bodyPr/>
          <a:lstStyle/>
          <a:p>
            <a:r>
              <a:rPr lang="en-US" sz="2400" dirty="0" smtClean="0">
                <a:latin typeface="+mj-lt"/>
              </a:rPr>
              <a:t>Why ECG Images for CVD Prediction ?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25" y="1020277"/>
            <a:ext cx="8046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Digital technologies have revolutionized the signal analysis and automated diagnosis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Digitized ECG signals have advantages, such as security, easy to store, transmit and retrieve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It is essential to convert biomedical signals, such as ECG into digital form, for such computerized investigation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175309" y="2541069"/>
            <a:ext cx="462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Existing System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t="61478" r="14948" b="11669"/>
          <a:stretch/>
        </p:blipFill>
        <p:spPr bwMode="auto">
          <a:xfrm>
            <a:off x="327258" y="3195587"/>
            <a:ext cx="8518359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0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38" y="295446"/>
            <a:ext cx="7717800" cy="572700"/>
          </a:xfrm>
        </p:spPr>
        <p:txBody>
          <a:bodyPr/>
          <a:lstStyle/>
          <a:p>
            <a:pPr algn="ctr"/>
            <a:r>
              <a:rPr lang="en-US" dirty="0" smtClean="0"/>
              <a:t>Proposed System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257" y="1145405"/>
            <a:ext cx="9533059" cy="186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893" y="2743200"/>
            <a:ext cx="8431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Pros of  Proposed System - PULSEAI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Without any delay, the results are instant.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 err="1">
                <a:latin typeface="+mn-lt"/>
              </a:rPr>
              <a:t>Explainability</a:t>
            </a:r>
            <a:r>
              <a:rPr lang="en-US" sz="1600" dirty="0">
                <a:latin typeface="+mn-lt"/>
              </a:rPr>
              <a:t>: Shows </a:t>
            </a:r>
            <a:r>
              <a:rPr lang="en-US" sz="1600" dirty="0" err="1">
                <a:latin typeface="+mn-lt"/>
              </a:rPr>
              <a:t>grayscale</a:t>
            </a:r>
            <a:r>
              <a:rPr lang="en-US" sz="1600" dirty="0">
                <a:latin typeface="+mn-lt"/>
              </a:rPr>
              <a:t>, contours, per‑lead processing, 1D signals, PCA features—helps clinicians trust outputs.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>
                <a:latin typeface="+mn-lt"/>
              </a:rPr>
              <a:t>Extensible to production</a:t>
            </a:r>
            <a:r>
              <a:rPr lang="en-US" sz="1600" dirty="0">
                <a:latin typeface="+mn-lt"/>
              </a:rPr>
              <a:t>: Can add </a:t>
            </a:r>
            <a:r>
              <a:rPr lang="en-US" sz="1600" dirty="0" err="1">
                <a:latin typeface="+mn-lt"/>
              </a:rPr>
              <a:t>auth</a:t>
            </a:r>
            <a:r>
              <a:rPr lang="en-US" sz="1600" dirty="0">
                <a:latin typeface="+mn-lt"/>
              </a:rPr>
              <a:t> (SSO), RBAC, </a:t>
            </a:r>
            <a:r>
              <a:rPr lang="en-US" sz="1600" dirty="0" err="1">
                <a:latin typeface="+mn-lt"/>
              </a:rPr>
              <a:t>MongoDB</a:t>
            </a:r>
            <a:r>
              <a:rPr lang="en-US" sz="1600" dirty="0">
                <a:latin typeface="+mn-lt"/>
              </a:rPr>
              <a:t> persistence, audit logs, and monitoring.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>
                <a:latin typeface="+mn-lt"/>
              </a:rPr>
              <a:t>Cost-effective</a:t>
            </a:r>
            <a:r>
              <a:rPr lang="en-US" sz="1600" dirty="0">
                <a:latin typeface="+mn-lt"/>
              </a:rPr>
              <a:t>: Built on open-source libraries and standard tooling.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2643" y="1270535"/>
            <a:ext cx="7757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ECG </a:t>
            </a:r>
            <a:r>
              <a:rPr lang="en-US" sz="1600" dirty="0" smtClean="0"/>
              <a:t>Images : </a:t>
            </a:r>
            <a:r>
              <a:rPr lang="en-US" sz="1600" u="sng" dirty="0" smtClean="0"/>
              <a:t>https</a:t>
            </a:r>
            <a:r>
              <a:rPr lang="en-US" sz="1600" u="sng" dirty="0"/>
              <a:t>://www.kaggle.com/datasets/evilspirit05/ecg-analysis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648" y="1982804"/>
            <a:ext cx="760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We have used 4 categories CVDs ECG Images for image classification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Normal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Myocardial infarction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Abnormal Heart beat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History of Myocardial infarction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44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care Systems in the European Union Countries Thesis by Slidesgo">
  <a:themeElements>
    <a:clrScheme name="Simple Light">
      <a:dk1>
        <a:srgbClr val="000000"/>
      </a:dk1>
      <a:lt1>
        <a:srgbClr val="FFFFFF"/>
      </a:lt1>
      <a:dk2>
        <a:srgbClr val="545151"/>
      </a:dk2>
      <a:lt2>
        <a:srgbClr val="989898"/>
      </a:lt2>
      <a:accent1>
        <a:srgbClr val="D3D3D3"/>
      </a:accent1>
      <a:accent2>
        <a:srgbClr val="B5F1ED"/>
      </a:accent2>
      <a:accent3>
        <a:srgbClr val="59D8C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9509</TotalTime>
  <Words>1190</Words>
  <Application>Microsoft Office PowerPoint</Application>
  <PresentationFormat>On-screen Show (16:9)</PresentationFormat>
  <Paragraphs>364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Red Hat Display</vt:lpstr>
      <vt:lpstr>Times New Roman</vt:lpstr>
      <vt:lpstr>Wingdings</vt:lpstr>
      <vt:lpstr>Red Hat Display Medium</vt:lpstr>
      <vt:lpstr>Montserrat Black</vt:lpstr>
      <vt:lpstr>Open Sans</vt:lpstr>
      <vt:lpstr>Healthcare Systems in the European Union Countries Thesis by Slidesgo</vt:lpstr>
      <vt:lpstr>Detection  of Cardiovascular Disease Using Machine Learning and Deep Learning</vt:lpstr>
      <vt:lpstr>TABLE OF CONTENTS</vt:lpstr>
      <vt:lpstr>PULSEAI Introduction</vt:lpstr>
      <vt:lpstr>INTRODUCTION</vt:lpstr>
      <vt:lpstr>PowerPoint Presentation</vt:lpstr>
      <vt:lpstr>What is ECG?</vt:lpstr>
      <vt:lpstr>Why ECG Images for CVD Prediction ?</vt:lpstr>
      <vt:lpstr>Proposed System</vt:lpstr>
      <vt:lpstr>Dataset</vt:lpstr>
      <vt:lpstr>PowerPoint Presentation</vt:lpstr>
      <vt:lpstr>Software Requirements Specification</vt:lpstr>
      <vt:lpstr>Software Requirements Specification</vt:lpstr>
      <vt:lpstr>Project Development Life Cycle</vt:lpstr>
      <vt:lpstr>SCHEDULE</vt:lpstr>
      <vt:lpstr>  System Design</vt:lpstr>
      <vt:lpstr>Project Architecture</vt:lpstr>
      <vt:lpstr>Data Preparation and Preprocessing</vt:lpstr>
      <vt:lpstr>Data feature Extraction &amp; Data Engineering</vt:lpstr>
      <vt:lpstr>ML Model</vt:lpstr>
      <vt:lpstr>Project Architecture</vt:lpstr>
      <vt:lpstr>Project Architecture Description </vt:lpstr>
      <vt:lpstr>PowerPoint Presentation</vt:lpstr>
      <vt:lpstr>PowerPoint Presentation</vt:lpstr>
      <vt:lpstr>Dataflow Diagram</vt:lpstr>
      <vt:lpstr>Dataflow Diagram</vt:lpstr>
      <vt:lpstr>Database Table Structure</vt:lpstr>
      <vt:lpstr>Database Table Structure</vt:lpstr>
      <vt:lpstr>Database Table Structure</vt:lpstr>
      <vt:lpstr>Database Table Structure</vt:lpstr>
      <vt:lpstr>Database Table Structure</vt:lpstr>
      <vt:lpstr>Database Table Structure</vt:lpstr>
      <vt:lpstr>Database Table Structure</vt:lpstr>
      <vt:lpstr>Database Table Structure</vt:lpstr>
      <vt:lpstr>Flowchart</vt:lpstr>
      <vt:lpstr>Flowchart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 of Cardiovascular Disease Using Machine Learning and Deep Learning</dc:title>
  <dc:creator>HP</dc:creator>
  <cp:lastModifiedBy>HP</cp:lastModifiedBy>
  <cp:revision>67</cp:revision>
  <dcterms:modified xsi:type="dcterms:W3CDTF">2025-09-10T01:31:51Z</dcterms:modified>
</cp:coreProperties>
</file>